
<file path=[Content_Types].xml><?xml version="1.0" encoding="utf-8"?>
<Types xmlns="http://schemas.openxmlformats.org/package/2006/content-types">
  <Default Extension="wav" ContentType="audio/x-wav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357" r:id="rId3"/>
    <p:sldId id="2358" r:id="rId4"/>
    <p:sldId id="1810" r:id="rId5"/>
    <p:sldId id="1811" r:id="rId6"/>
    <p:sldId id="1215" r:id="rId7"/>
    <p:sldId id="2215" r:id="rId8"/>
    <p:sldId id="2280" r:id="rId9"/>
    <p:sldId id="2281" r:id="rId10"/>
    <p:sldId id="2292" r:id="rId11"/>
    <p:sldId id="2293" r:id="rId12"/>
    <p:sldId id="2297" r:id="rId13"/>
    <p:sldId id="2298" r:id="rId14"/>
    <p:sldId id="2294" r:id="rId15"/>
    <p:sldId id="2299" r:id="rId17"/>
    <p:sldId id="2295" r:id="rId18"/>
    <p:sldId id="2296" r:id="rId19"/>
    <p:sldId id="1982" r:id="rId20"/>
    <p:sldId id="1983" r:id="rId21"/>
    <p:sldId id="2300" r:id="rId22"/>
    <p:sldId id="2301" r:id="rId23"/>
    <p:sldId id="2302" r:id="rId24"/>
    <p:sldId id="2308" r:id="rId25"/>
    <p:sldId id="1989" r:id="rId26"/>
    <p:sldId id="1984" r:id="rId27"/>
    <p:sldId id="1994" r:id="rId28"/>
    <p:sldId id="2303" r:id="rId29"/>
    <p:sldId id="1293" r:id="rId30"/>
    <p:sldId id="2304" r:id="rId31"/>
    <p:sldId id="2305" r:id="rId32"/>
    <p:sldId id="2306" r:id="rId33"/>
    <p:sldId id="2307" r:id="rId34"/>
    <p:sldId id="2143" r:id="rId35"/>
    <p:sldId id="2317" r:id="rId36"/>
    <p:sldId id="2318" r:id="rId37"/>
    <p:sldId id="2319" r:id="rId38"/>
    <p:sldId id="2320" r:id="rId39"/>
    <p:sldId id="2321" r:id="rId40"/>
    <p:sldId id="2322" r:id="rId41"/>
    <p:sldId id="2323" r:id="rId42"/>
    <p:sldId id="2324" r:id="rId43"/>
    <p:sldId id="2325" r:id="rId44"/>
    <p:sldId id="2146" r:id="rId45"/>
    <p:sldId id="2327" r:id="rId46"/>
    <p:sldId id="2328" r:id="rId47"/>
    <p:sldId id="2329" r:id="rId48"/>
    <p:sldId id="2330" r:id="rId49"/>
    <p:sldId id="2331" r:id="rId50"/>
    <p:sldId id="2332" r:id="rId51"/>
    <p:sldId id="2333" r:id="rId52"/>
    <p:sldId id="2334" r:id="rId53"/>
    <p:sldId id="2147" r:id="rId54"/>
    <p:sldId id="2335" r:id="rId55"/>
    <p:sldId id="2165" r:id="rId56"/>
    <p:sldId id="2159" r:id="rId57"/>
    <p:sldId id="2160" r:id="rId58"/>
    <p:sldId id="2161" r:id="rId59"/>
    <p:sldId id="2162" r:id="rId60"/>
    <p:sldId id="2163" r:id="rId61"/>
    <p:sldId id="2336" r:id="rId62"/>
    <p:sldId id="2144" r:id="rId63"/>
    <p:sldId id="2203" r:id="rId64"/>
    <p:sldId id="2337" r:id="rId65"/>
    <p:sldId id="2338" r:id="rId66"/>
    <p:sldId id="2206" r:id="rId67"/>
    <p:sldId id="2207" r:id="rId68"/>
    <p:sldId id="2208" r:id="rId69"/>
    <p:sldId id="2209" r:id="rId70"/>
    <p:sldId id="2210" r:id="rId71"/>
    <p:sldId id="2341" r:id="rId72"/>
    <p:sldId id="472" r:id="rId73"/>
  </p:sldIdLst>
  <p:sldSz cx="12192000" cy="6858000"/>
  <p:notesSz cx="6858000" cy="9144000"/>
  <p:custDataLst>
    <p:tags r:id="rId7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张 泽元" initials="张" lastIdx="1" clrIdx="0"/>
  <p:cmAuthor id="7" name="Taylor Hartwell" initials="TH [6]" lastIdx="1" clrIdx="6"/>
  <p:cmAuthor id="1" name="陈宣霖" initials="陈" lastIdx="1" clrIdx="0"/>
  <p:cmAuthor id="2" name="作者" initials="A" lastIdx="1" clrIdx="1"/>
  <p:cmAuthor id="4" name="DTY" initials="D" lastIdx="1" clrIdx="7"/>
  <p:cmAuthor id="5" name="未知用户11" initials="未知用户11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AF3FA"/>
    <a:srgbClr val="58B6E5"/>
    <a:srgbClr val="C00000"/>
    <a:srgbClr val="E2AEAB"/>
    <a:srgbClr val="F1E8EA"/>
    <a:srgbClr val="B8975A"/>
    <a:srgbClr val="E2DDE5"/>
    <a:srgbClr val="C6E1F2"/>
    <a:srgbClr val="E1D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2" d="100"/>
          <a:sy n="82" d="100"/>
        </p:scale>
        <p:origin x="773" y="48"/>
      </p:cViewPr>
      <p:guideLst>
        <p:guide orient="horz" pos="2365"/>
        <p:guide pos="3527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8" Type="http://schemas.openxmlformats.org/officeDocument/2006/relationships/tags" Target="tags/tag447.xml"/><Relationship Id="rId77" Type="http://schemas.openxmlformats.org/officeDocument/2006/relationships/commentAuthors" Target="commentAuthors.xml"/><Relationship Id="rId76" Type="http://schemas.openxmlformats.org/officeDocument/2006/relationships/tableStyles" Target="tableStyles.xml"/><Relationship Id="rId75" Type="http://schemas.openxmlformats.org/officeDocument/2006/relationships/viewProps" Target="viewProps.xml"/><Relationship Id="rId74" Type="http://schemas.openxmlformats.org/officeDocument/2006/relationships/presProps" Target="presProps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5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4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audio1.wav>
</file>

<file path=ppt/media/audio2.wav>
</file>

<file path=ppt/media/audio3.wav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信2742986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tags" Target="../tags/tag62.xml"/><Relationship Id="rId20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60.xml"/><Relationship Id="rId18" Type="http://schemas.openxmlformats.org/officeDocument/2006/relationships/tags" Target="../tags/tag59.xml"/><Relationship Id="rId17" Type="http://schemas.openxmlformats.org/officeDocument/2006/relationships/tags" Target="../tags/tag58.xml"/><Relationship Id="rId16" Type="http://schemas.openxmlformats.org/officeDocument/2006/relationships/tags" Target="../tags/tag57.xml"/><Relationship Id="rId15" Type="http://schemas.openxmlformats.org/officeDocument/2006/relationships/image" Target="../media/image1.pn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21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179.xml"/><Relationship Id="rId2" Type="http://schemas.openxmlformats.org/officeDocument/2006/relationships/image" Target="../media/image4.png"/><Relationship Id="rId1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180.xml"/><Relationship Id="rId2" Type="http://schemas.openxmlformats.org/officeDocument/2006/relationships/image" Target="../media/image4.png"/><Relationship Id="rId1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181.xml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182.xml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tags" Target="../tags/tag183.xml"/><Relationship Id="rId4" Type="http://schemas.openxmlformats.org/officeDocument/2006/relationships/image" Target="../media/image20.png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tags" Target="../tags/tag184.xml"/><Relationship Id="rId4" Type="http://schemas.openxmlformats.org/officeDocument/2006/relationships/image" Target="../media/image33.png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185.xml"/><Relationship Id="rId2" Type="http://schemas.openxmlformats.org/officeDocument/2006/relationships/image" Target="../media/image4.png"/><Relationship Id="rId1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audio" Target="../media/audio2.wav"/><Relationship Id="rId3" Type="http://schemas.openxmlformats.org/officeDocument/2006/relationships/tags" Target="../tags/tag186.xml"/><Relationship Id="rId2" Type="http://schemas.openxmlformats.org/officeDocument/2006/relationships/image" Target="../media/image26.png"/><Relationship Id="rId1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tags" Target="../tags/tag187.xml"/><Relationship Id="rId4" Type="http://schemas.openxmlformats.org/officeDocument/2006/relationships/image" Target="../media/image20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89.xml"/><Relationship Id="rId5" Type="http://schemas.openxmlformats.org/officeDocument/2006/relationships/image" Target="../media/image4.png"/><Relationship Id="rId4" Type="http://schemas.openxmlformats.org/officeDocument/2006/relationships/image" Target="../media/image39.png"/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tags" Target="../tags/tag188.xml"/></Relationships>
</file>

<file path=ppt/slides/_rels/slide26.xml.rels><?xml version="1.0" encoding="UTF-8" standalone="yes"?>
<Relationships xmlns="http://schemas.openxmlformats.org/package/2006/relationships"><Relationship Id="rId99" Type="http://schemas.openxmlformats.org/officeDocument/2006/relationships/tags" Target="../tags/tag286.xml"/><Relationship Id="rId98" Type="http://schemas.openxmlformats.org/officeDocument/2006/relationships/tags" Target="../tags/tag285.xml"/><Relationship Id="rId97" Type="http://schemas.openxmlformats.org/officeDocument/2006/relationships/tags" Target="../tags/tag284.xml"/><Relationship Id="rId96" Type="http://schemas.openxmlformats.org/officeDocument/2006/relationships/tags" Target="../tags/tag283.xml"/><Relationship Id="rId95" Type="http://schemas.openxmlformats.org/officeDocument/2006/relationships/tags" Target="../tags/tag282.xml"/><Relationship Id="rId94" Type="http://schemas.openxmlformats.org/officeDocument/2006/relationships/tags" Target="../tags/tag281.xml"/><Relationship Id="rId93" Type="http://schemas.openxmlformats.org/officeDocument/2006/relationships/tags" Target="../tags/tag280.xml"/><Relationship Id="rId92" Type="http://schemas.openxmlformats.org/officeDocument/2006/relationships/tags" Target="../tags/tag279.xml"/><Relationship Id="rId91" Type="http://schemas.openxmlformats.org/officeDocument/2006/relationships/tags" Target="../tags/tag278.xml"/><Relationship Id="rId90" Type="http://schemas.openxmlformats.org/officeDocument/2006/relationships/tags" Target="../tags/tag277.xml"/><Relationship Id="rId9" Type="http://schemas.openxmlformats.org/officeDocument/2006/relationships/tags" Target="../tags/tag196.xml"/><Relationship Id="rId89" Type="http://schemas.openxmlformats.org/officeDocument/2006/relationships/tags" Target="../tags/tag276.xml"/><Relationship Id="rId88" Type="http://schemas.openxmlformats.org/officeDocument/2006/relationships/tags" Target="../tags/tag275.xml"/><Relationship Id="rId87" Type="http://schemas.openxmlformats.org/officeDocument/2006/relationships/tags" Target="../tags/tag274.xml"/><Relationship Id="rId86" Type="http://schemas.openxmlformats.org/officeDocument/2006/relationships/tags" Target="../tags/tag273.xml"/><Relationship Id="rId85" Type="http://schemas.openxmlformats.org/officeDocument/2006/relationships/tags" Target="../tags/tag272.xml"/><Relationship Id="rId84" Type="http://schemas.openxmlformats.org/officeDocument/2006/relationships/tags" Target="../tags/tag271.xml"/><Relationship Id="rId83" Type="http://schemas.openxmlformats.org/officeDocument/2006/relationships/tags" Target="../tags/tag270.xml"/><Relationship Id="rId82" Type="http://schemas.openxmlformats.org/officeDocument/2006/relationships/tags" Target="../tags/tag269.xml"/><Relationship Id="rId81" Type="http://schemas.openxmlformats.org/officeDocument/2006/relationships/tags" Target="../tags/tag268.xml"/><Relationship Id="rId80" Type="http://schemas.openxmlformats.org/officeDocument/2006/relationships/tags" Target="../tags/tag267.xml"/><Relationship Id="rId8" Type="http://schemas.openxmlformats.org/officeDocument/2006/relationships/tags" Target="../tags/tag195.xml"/><Relationship Id="rId79" Type="http://schemas.openxmlformats.org/officeDocument/2006/relationships/tags" Target="../tags/tag266.xml"/><Relationship Id="rId78" Type="http://schemas.openxmlformats.org/officeDocument/2006/relationships/tags" Target="../tags/tag265.xml"/><Relationship Id="rId77" Type="http://schemas.openxmlformats.org/officeDocument/2006/relationships/tags" Target="../tags/tag264.xml"/><Relationship Id="rId76" Type="http://schemas.openxmlformats.org/officeDocument/2006/relationships/tags" Target="../tags/tag263.xml"/><Relationship Id="rId75" Type="http://schemas.openxmlformats.org/officeDocument/2006/relationships/tags" Target="../tags/tag262.xml"/><Relationship Id="rId74" Type="http://schemas.openxmlformats.org/officeDocument/2006/relationships/tags" Target="../tags/tag261.xml"/><Relationship Id="rId73" Type="http://schemas.openxmlformats.org/officeDocument/2006/relationships/tags" Target="../tags/tag260.xml"/><Relationship Id="rId72" Type="http://schemas.openxmlformats.org/officeDocument/2006/relationships/tags" Target="../tags/tag259.xml"/><Relationship Id="rId71" Type="http://schemas.openxmlformats.org/officeDocument/2006/relationships/tags" Target="../tags/tag258.xml"/><Relationship Id="rId70" Type="http://schemas.openxmlformats.org/officeDocument/2006/relationships/tags" Target="../tags/tag257.xml"/><Relationship Id="rId7" Type="http://schemas.openxmlformats.org/officeDocument/2006/relationships/tags" Target="../tags/tag194.xml"/><Relationship Id="rId69" Type="http://schemas.openxmlformats.org/officeDocument/2006/relationships/tags" Target="../tags/tag256.xml"/><Relationship Id="rId68" Type="http://schemas.openxmlformats.org/officeDocument/2006/relationships/tags" Target="../tags/tag255.xml"/><Relationship Id="rId67" Type="http://schemas.openxmlformats.org/officeDocument/2006/relationships/tags" Target="../tags/tag254.xml"/><Relationship Id="rId66" Type="http://schemas.openxmlformats.org/officeDocument/2006/relationships/tags" Target="../tags/tag253.xml"/><Relationship Id="rId65" Type="http://schemas.openxmlformats.org/officeDocument/2006/relationships/tags" Target="../tags/tag252.xml"/><Relationship Id="rId64" Type="http://schemas.openxmlformats.org/officeDocument/2006/relationships/tags" Target="../tags/tag251.xml"/><Relationship Id="rId63" Type="http://schemas.openxmlformats.org/officeDocument/2006/relationships/tags" Target="../tags/tag250.xml"/><Relationship Id="rId62" Type="http://schemas.openxmlformats.org/officeDocument/2006/relationships/tags" Target="../tags/tag249.xml"/><Relationship Id="rId61" Type="http://schemas.openxmlformats.org/officeDocument/2006/relationships/tags" Target="../tags/tag248.xml"/><Relationship Id="rId60" Type="http://schemas.openxmlformats.org/officeDocument/2006/relationships/tags" Target="../tags/tag247.xml"/><Relationship Id="rId6" Type="http://schemas.openxmlformats.org/officeDocument/2006/relationships/tags" Target="../tags/tag193.xml"/><Relationship Id="rId59" Type="http://schemas.openxmlformats.org/officeDocument/2006/relationships/tags" Target="../tags/tag246.xml"/><Relationship Id="rId58" Type="http://schemas.openxmlformats.org/officeDocument/2006/relationships/tags" Target="../tags/tag245.xml"/><Relationship Id="rId57" Type="http://schemas.openxmlformats.org/officeDocument/2006/relationships/tags" Target="../tags/tag244.xml"/><Relationship Id="rId56" Type="http://schemas.openxmlformats.org/officeDocument/2006/relationships/tags" Target="../tags/tag243.xml"/><Relationship Id="rId55" Type="http://schemas.openxmlformats.org/officeDocument/2006/relationships/tags" Target="../tags/tag242.xml"/><Relationship Id="rId54" Type="http://schemas.openxmlformats.org/officeDocument/2006/relationships/tags" Target="../tags/tag241.xml"/><Relationship Id="rId53" Type="http://schemas.openxmlformats.org/officeDocument/2006/relationships/tags" Target="../tags/tag240.xml"/><Relationship Id="rId52" Type="http://schemas.openxmlformats.org/officeDocument/2006/relationships/tags" Target="../tags/tag239.xml"/><Relationship Id="rId51" Type="http://schemas.openxmlformats.org/officeDocument/2006/relationships/tags" Target="../tags/tag238.xml"/><Relationship Id="rId50" Type="http://schemas.openxmlformats.org/officeDocument/2006/relationships/tags" Target="../tags/tag237.xml"/><Relationship Id="rId5" Type="http://schemas.openxmlformats.org/officeDocument/2006/relationships/tags" Target="../tags/tag192.xml"/><Relationship Id="rId49" Type="http://schemas.openxmlformats.org/officeDocument/2006/relationships/tags" Target="../tags/tag236.xml"/><Relationship Id="rId48" Type="http://schemas.openxmlformats.org/officeDocument/2006/relationships/tags" Target="../tags/tag235.xml"/><Relationship Id="rId47" Type="http://schemas.openxmlformats.org/officeDocument/2006/relationships/tags" Target="../tags/tag234.xml"/><Relationship Id="rId46" Type="http://schemas.openxmlformats.org/officeDocument/2006/relationships/tags" Target="../tags/tag233.xml"/><Relationship Id="rId45" Type="http://schemas.openxmlformats.org/officeDocument/2006/relationships/tags" Target="../tags/tag232.xml"/><Relationship Id="rId44" Type="http://schemas.openxmlformats.org/officeDocument/2006/relationships/tags" Target="../tags/tag231.xml"/><Relationship Id="rId43" Type="http://schemas.openxmlformats.org/officeDocument/2006/relationships/tags" Target="../tags/tag230.xml"/><Relationship Id="rId42" Type="http://schemas.openxmlformats.org/officeDocument/2006/relationships/tags" Target="../tags/tag229.xml"/><Relationship Id="rId41" Type="http://schemas.openxmlformats.org/officeDocument/2006/relationships/tags" Target="../tags/tag228.xml"/><Relationship Id="rId40" Type="http://schemas.openxmlformats.org/officeDocument/2006/relationships/tags" Target="../tags/tag227.xml"/><Relationship Id="rId4" Type="http://schemas.openxmlformats.org/officeDocument/2006/relationships/tags" Target="../tags/tag191.xml"/><Relationship Id="rId39" Type="http://schemas.openxmlformats.org/officeDocument/2006/relationships/tags" Target="../tags/tag226.xml"/><Relationship Id="rId38" Type="http://schemas.openxmlformats.org/officeDocument/2006/relationships/tags" Target="../tags/tag225.xml"/><Relationship Id="rId37" Type="http://schemas.openxmlformats.org/officeDocument/2006/relationships/tags" Target="../tags/tag224.xml"/><Relationship Id="rId36" Type="http://schemas.openxmlformats.org/officeDocument/2006/relationships/tags" Target="../tags/tag223.xml"/><Relationship Id="rId35" Type="http://schemas.openxmlformats.org/officeDocument/2006/relationships/tags" Target="../tags/tag222.xml"/><Relationship Id="rId34" Type="http://schemas.openxmlformats.org/officeDocument/2006/relationships/tags" Target="../tags/tag221.xml"/><Relationship Id="rId33" Type="http://schemas.openxmlformats.org/officeDocument/2006/relationships/tags" Target="../tags/tag220.xml"/><Relationship Id="rId32" Type="http://schemas.openxmlformats.org/officeDocument/2006/relationships/tags" Target="../tags/tag219.xml"/><Relationship Id="rId31" Type="http://schemas.openxmlformats.org/officeDocument/2006/relationships/tags" Target="../tags/tag218.xml"/><Relationship Id="rId30" Type="http://schemas.openxmlformats.org/officeDocument/2006/relationships/tags" Target="../tags/tag217.xml"/><Relationship Id="rId3" Type="http://schemas.openxmlformats.org/officeDocument/2006/relationships/tags" Target="../tags/tag190.xml"/><Relationship Id="rId29" Type="http://schemas.openxmlformats.org/officeDocument/2006/relationships/tags" Target="../tags/tag216.xml"/><Relationship Id="rId28" Type="http://schemas.openxmlformats.org/officeDocument/2006/relationships/tags" Target="../tags/tag215.xml"/><Relationship Id="rId27" Type="http://schemas.openxmlformats.org/officeDocument/2006/relationships/tags" Target="../tags/tag214.xml"/><Relationship Id="rId26" Type="http://schemas.openxmlformats.org/officeDocument/2006/relationships/tags" Target="../tags/tag213.xml"/><Relationship Id="rId25" Type="http://schemas.openxmlformats.org/officeDocument/2006/relationships/tags" Target="../tags/tag212.xml"/><Relationship Id="rId24" Type="http://schemas.openxmlformats.org/officeDocument/2006/relationships/tags" Target="../tags/tag211.xml"/><Relationship Id="rId23" Type="http://schemas.openxmlformats.org/officeDocument/2006/relationships/tags" Target="../tags/tag210.xml"/><Relationship Id="rId22" Type="http://schemas.openxmlformats.org/officeDocument/2006/relationships/tags" Target="../tags/tag209.xml"/><Relationship Id="rId21" Type="http://schemas.openxmlformats.org/officeDocument/2006/relationships/tags" Target="../tags/tag208.xml"/><Relationship Id="rId20" Type="http://schemas.openxmlformats.org/officeDocument/2006/relationships/tags" Target="../tags/tag207.xml"/><Relationship Id="rId2" Type="http://schemas.openxmlformats.org/officeDocument/2006/relationships/image" Target="../media/image12.jpeg"/><Relationship Id="rId19" Type="http://schemas.openxmlformats.org/officeDocument/2006/relationships/tags" Target="../tags/tag206.xml"/><Relationship Id="rId18" Type="http://schemas.openxmlformats.org/officeDocument/2006/relationships/tags" Target="../tags/tag205.xml"/><Relationship Id="rId17" Type="http://schemas.openxmlformats.org/officeDocument/2006/relationships/tags" Target="../tags/tag204.xml"/><Relationship Id="rId16" Type="http://schemas.openxmlformats.org/officeDocument/2006/relationships/tags" Target="../tags/tag203.xml"/><Relationship Id="rId15" Type="http://schemas.openxmlformats.org/officeDocument/2006/relationships/tags" Target="../tags/tag202.xml"/><Relationship Id="rId14" Type="http://schemas.openxmlformats.org/officeDocument/2006/relationships/tags" Target="../tags/tag201.xml"/><Relationship Id="rId13" Type="http://schemas.openxmlformats.org/officeDocument/2006/relationships/tags" Target="../tags/tag200.xml"/><Relationship Id="rId120" Type="http://schemas.openxmlformats.org/officeDocument/2006/relationships/slideLayout" Target="../slideLayouts/slideLayout1.xml"/><Relationship Id="rId12" Type="http://schemas.openxmlformats.org/officeDocument/2006/relationships/tags" Target="../tags/tag199.xml"/><Relationship Id="rId119" Type="http://schemas.openxmlformats.org/officeDocument/2006/relationships/image" Target="../media/image4.png"/><Relationship Id="rId118" Type="http://schemas.openxmlformats.org/officeDocument/2006/relationships/tags" Target="../tags/tag305.xml"/><Relationship Id="rId117" Type="http://schemas.openxmlformats.org/officeDocument/2006/relationships/tags" Target="../tags/tag304.xml"/><Relationship Id="rId116" Type="http://schemas.openxmlformats.org/officeDocument/2006/relationships/tags" Target="../tags/tag303.xml"/><Relationship Id="rId115" Type="http://schemas.openxmlformats.org/officeDocument/2006/relationships/tags" Target="../tags/tag302.xml"/><Relationship Id="rId114" Type="http://schemas.openxmlformats.org/officeDocument/2006/relationships/tags" Target="../tags/tag301.xml"/><Relationship Id="rId113" Type="http://schemas.openxmlformats.org/officeDocument/2006/relationships/tags" Target="../tags/tag300.xml"/><Relationship Id="rId112" Type="http://schemas.openxmlformats.org/officeDocument/2006/relationships/tags" Target="../tags/tag299.xml"/><Relationship Id="rId111" Type="http://schemas.openxmlformats.org/officeDocument/2006/relationships/tags" Target="../tags/tag298.xml"/><Relationship Id="rId110" Type="http://schemas.openxmlformats.org/officeDocument/2006/relationships/tags" Target="../tags/tag297.xml"/><Relationship Id="rId11" Type="http://schemas.openxmlformats.org/officeDocument/2006/relationships/tags" Target="../tags/tag198.xml"/><Relationship Id="rId109" Type="http://schemas.openxmlformats.org/officeDocument/2006/relationships/tags" Target="../tags/tag296.xml"/><Relationship Id="rId108" Type="http://schemas.openxmlformats.org/officeDocument/2006/relationships/tags" Target="../tags/tag295.xml"/><Relationship Id="rId107" Type="http://schemas.openxmlformats.org/officeDocument/2006/relationships/tags" Target="../tags/tag294.xml"/><Relationship Id="rId106" Type="http://schemas.openxmlformats.org/officeDocument/2006/relationships/tags" Target="../tags/tag293.xml"/><Relationship Id="rId105" Type="http://schemas.openxmlformats.org/officeDocument/2006/relationships/tags" Target="../tags/tag292.xml"/><Relationship Id="rId104" Type="http://schemas.openxmlformats.org/officeDocument/2006/relationships/tags" Target="../tags/tag291.xml"/><Relationship Id="rId103" Type="http://schemas.openxmlformats.org/officeDocument/2006/relationships/tags" Target="../tags/tag290.xml"/><Relationship Id="rId102" Type="http://schemas.openxmlformats.org/officeDocument/2006/relationships/tags" Target="../tags/tag289.xml"/><Relationship Id="rId101" Type="http://schemas.openxmlformats.org/officeDocument/2006/relationships/tags" Target="../tags/tag288.xml"/><Relationship Id="rId100" Type="http://schemas.openxmlformats.org/officeDocument/2006/relationships/tags" Target="../tags/tag287.xml"/><Relationship Id="rId10" Type="http://schemas.openxmlformats.org/officeDocument/2006/relationships/tags" Target="../tags/tag197.xml"/><Relationship Id="rId1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tags" Target="../tags/tag306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307.xml"/><Relationship Id="rId2" Type="http://schemas.openxmlformats.org/officeDocument/2006/relationships/image" Target="../media/image4.png"/><Relationship Id="rId1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audio" Target="../media/audio2.wav"/><Relationship Id="rId3" Type="http://schemas.openxmlformats.org/officeDocument/2006/relationships/tags" Target="../tags/tag308.xml"/><Relationship Id="rId2" Type="http://schemas.openxmlformats.org/officeDocument/2006/relationships/image" Target="../media/image26.png"/><Relationship Id="rId1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09.xml"/><Relationship Id="rId1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310.xml"/><Relationship Id="rId2" Type="http://schemas.openxmlformats.org/officeDocument/2006/relationships/image" Target="../media/image4.png"/><Relationship Id="rId1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4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311.xml"/><Relationship Id="rId2" Type="http://schemas.openxmlformats.org/officeDocument/2006/relationships/image" Target="../media/image4.png"/><Relationship Id="rId1" Type="http://schemas.openxmlformats.org/officeDocument/2006/relationships/image" Target="../media/image25.png"/></Relationships>
</file>

<file path=ppt/slides/_rels/slide4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312.xml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1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tags" Target="../tags/tag313.xml"/><Relationship Id="rId4" Type="http://schemas.openxmlformats.org/officeDocument/2006/relationships/image" Target="../media/image20.png"/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image" Target="../media/image4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4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315.xml"/><Relationship Id="rId5" Type="http://schemas.openxmlformats.org/officeDocument/2006/relationships/image" Target="../media/image4.png"/><Relationship Id="rId4" Type="http://schemas.openxmlformats.org/officeDocument/2006/relationships/image" Target="../media/image39.png"/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tags" Target="../tags/tag314.xml"/></Relationships>
</file>

<file path=ppt/slides/_rels/slide49.xml.rels><?xml version="1.0" encoding="UTF-8" standalone="yes"?>
<Relationships xmlns="http://schemas.openxmlformats.org/package/2006/relationships"><Relationship Id="rId99" Type="http://schemas.openxmlformats.org/officeDocument/2006/relationships/tags" Target="../tags/tag412.xml"/><Relationship Id="rId98" Type="http://schemas.openxmlformats.org/officeDocument/2006/relationships/tags" Target="../tags/tag411.xml"/><Relationship Id="rId97" Type="http://schemas.openxmlformats.org/officeDocument/2006/relationships/tags" Target="../tags/tag410.xml"/><Relationship Id="rId96" Type="http://schemas.openxmlformats.org/officeDocument/2006/relationships/tags" Target="../tags/tag409.xml"/><Relationship Id="rId95" Type="http://schemas.openxmlformats.org/officeDocument/2006/relationships/tags" Target="../tags/tag408.xml"/><Relationship Id="rId94" Type="http://schemas.openxmlformats.org/officeDocument/2006/relationships/tags" Target="../tags/tag407.xml"/><Relationship Id="rId93" Type="http://schemas.openxmlformats.org/officeDocument/2006/relationships/tags" Target="../tags/tag406.xml"/><Relationship Id="rId92" Type="http://schemas.openxmlformats.org/officeDocument/2006/relationships/tags" Target="../tags/tag405.xml"/><Relationship Id="rId91" Type="http://schemas.openxmlformats.org/officeDocument/2006/relationships/tags" Target="../tags/tag404.xml"/><Relationship Id="rId90" Type="http://schemas.openxmlformats.org/officeDocument/2006/relationships/tags" Target="../tags/tag403.xml"/><Relationship Id="rId9" Type="http://schemas.openxmlformats.org/officeDocument/2006/relationships/tags" Target="../tags/tag322.xml"/><Relationship Id="rId89" Type="http://schemas.openxmlformats.org/officeDocument/2006/relationships/tags" Target="../tags/tag402.xml"/><Relationship Id="rId88" Type="http://schemas.openxmlformats.org/officeDocument/2006/relationships/tags" Target="../tags/tag401.xml"/><Relationship Id="rId87" Type="http://schemas.openxmlformats.org/officeDocument/2006/relationships/tags" Target="../tags/tag400.xml"/><Relationship Id="rId86" Type="http://schemas.openxmlformats.org/officeDocument/2006/relationships/tags" Target="../tags/tag399.xml"/><Relationship Id="rId85" Type="http://schemas.openxmlformats.org/officeDocument/2006/relationships/tags" Target="../tags/tag398.xml"/><Relationship Id="rId84" Type="http://schemas.openxmlformats.org/officeDocument/2006/relationships/tags" Target="../tags/tag397.xml"/><Relationship Id="rId83" Type="http://schemas.openxmlformats.org/officeDocument/2006/relationships/tags" Target="../tags/tag396.xml"/><Relationship Id="rId82" Type="http://schemas.openxmlformats.org/officeDocument/2006/relationships/tags" Target="../tags/tag395.xml"/><Relationship Id="rId81" Type="http://schemas.openxmlformats.org/officeDocument/2006/relationships/tags" Target="../tags/tag394.xml"/><Relationship Id="rId80" Type="http://schemas.openxmlformats.org/officeDocument/2006/relationships/tags" Target="../tags/tag393.xml"/><Relationship Id="rId8" Type="http://schemas.openxmlformats.org/officeDocument/2006/relationships/tags" Target="../tags/tag321.xml"/><Relationship Id="rId79" Type="http://schemas.openxmlformats.org/officeDocument/2006/relationships/tags" Target="../tags/tag392.xml"/><Relationship Id="rId78" Type="http://schemas.openxmlformats.org/officeDocument/2006/relationships/tags" Target="../tags/tag391.xml"/><Relationship Id="rId77" Type="http://schemas.openxmlformats.org/officeDocument/2006/relationships/tags" Target="../tags/tag390.xml"/><Relationship Id="rId76" Type="http://schemas.openxmlformats.org/officeDocument/2006/relationships/tags" Target="../tags/tag389.xml"/><Relationship Id="rId75" Type="http://schemas.openxmlformats.org/officeDocument/2006/relationships/tags" Target="../tags/tag388.xml"/><Relationship Id="rId74" Type="http://schemas.openxmlformats.org/officeDocument/2006/relationships/tags" Target="../tags/tag387.xml"/><Relationship Id="rId73" Type="http://schemas.openxmlformats.org/officeDocument/2006/relationships/tags" Target="../tags/tag386.xml"/><Relationship Id="rId72" Type="http://schemas.openxmlformats.org/officeDocument/2006/relationships/tags" Target="../tags/tag385.xml"/><Relationship Id="rId71" Type="http://schemas.openxmlformats.org/officeDocument/2006/relationships/tags" Target="../tags/tag384.xml"/><Relationship Id="rId70" Type="http://schemas.openxmlformats.org/officeDocument/2006/relationships/tags" Target="../tags/tag383.xml"/><Relationship Id="rId7" Type="http://schemas.openxmlformats.org/officeDocument/2006/relationships/tags" Target="../tags/tag320.xml"/><Relationship Id="rId69" Type="http://schemas.openxmlformats.org/officeDocument/2006/relationships/tags" Target="../tags/tag382.xml"/><Relationship Id="rId68" Type="http://schemas.openxmlformats.org/officeDocument/2006/relationships/tags" Target="../tags/tag381.xml"/><Relationship Id="rId67" Type="http://schemas.openxmlformats.org/officeDocument/2006/relationships/tags" Target="../tags/tag380.xml"/><Relationship Id="rId66" Type="http://schemas.openxmlformats.org/officeDocument/2006/relationships/tags" Target="../tags/tag379.xml"/><Relationship Id="rId65" Type="http://schemas.openxmlformats.org/officeDocument/2006/relationships/tags" Target="../tags/tag378.xml"/><Relationship Id="rId64" Type="http://schemas.openxmlformats.org/officeDocument/2006/relationships/tags" Target="../tags/tag377.xml"/><Relationship Id="rId63" Type="http://schemas.openxmlformats.org/officeDocument/2006/relationships/tags" Target="../tags/tag376.xml"/><Relationship Id="rId62" Type="http://schemas.openxmlformats.org/officeDocument/2006/relationships/tags" Target="../tags/tag375.xml"/><Relationship Id="rId61" Type="http://schemas.openxmlformats.org/officeDocument/2006/relationships/tags" Target="../tags/tag374.xml"/><Relationship Id="rId60" Type="http://schemas.openxmlformats.org/officeDocument/2006/relationships/tags" Target="../tags/tag373.xml"/><Relationship Id="rId6" Type="http://schemas.openxmlformats.org/officeDocument/2006/relationships/tags" Target="../tags/tag319.xml"/><Relationship Id="rId59" Type="http://schemas.openxmlformats.org/officeDocument/2006/relationships/tags" Target="../tags/tag372.xml"/><Relationship Id="rId58" Type="http://schemas.openxmlformats.org/officeDocument/2006/relationships/tags" Target="../tags/tag371.xml"/><Relationship Id="rId57" Type="http://schemas.openxmlformats.org/officeDocument/2006/relationships/tags" Target="../tags/tag370.xml"/><Relationship Id="rId56" Type="http://schemas.openxmlformats.org/officeDocument/2006/relationships/tags" Target="../tags/tag369.xml"/><Relationship Id="rId55" Type="http://schemas.openxmlformats.org/officeDocument/2006/relationships/tags" Target="../tags/tag368.xml"/><Relationship Id="rId54" Type="http://schemas.openxmlformats.org/officeDocument/2006/relationships/tags" Target="../tags/tag367.xml"/><Relationship Id="rId53" Type="http://schemas.openxmlformats.org/officeDocument/2006/relationships/tags" Target="../tags/tag366.xml"/><Relationship Id="rId52" Type="http://schemas.openxmlformats.org/officeDocument/2006/relationships/tags" Target="../tags/tag365.xml"/><Relationship Id="rId51" Type="http://schemas.openxmlformats.org/officeDocument/2006/relationships/tags" Target="../tags/tag364.xml"/><Relationship Id="rId50" Type="http://schemas.openxmlformats.org/officeDocument/2006/relationships/tags" Target="../tags/tag363.xml"/><Relationship Id="rId5" Type="http://schemas.openxmlformats.org/officeDocument/2006/relationships/tags" Target="../tags/tag318.xml"/><Relationship Id="rId49" Type="http://schemas.openxmlformats.org/officeDocument/2006/relationships/tags" Target="../tags/tag362.xml"/><Relationship Id="rId48" Type="http://schemas.openxmlformats.org/officeDocument/2006/relationships/tags" Target="../tags/tag361.xml"/><Relationship Id="rId47" Type="http://schemas.openxmlformats.org/officeDocument/2006/relationships/tags" Target="../tags/tag360.xml"/><Relationship Id="rId46" Type="http://schemas.openxmlformats.org/officeDocument/2006/relationships/tags" Target="../tags/tag359.xml"/><Relationship Id="rId45" Type="http://schemas.openxmlformats.org/officeDocument/2006/relationships/tags" Target="../tags/tag358.xml"/><Relationship Id="rId44" Type="http://schemas.openxmlformats.org/officeDocument/2006/relationships/tags" Target="../tags/tag357.xml"/><Relationship Id="rId43" Type="http://schemas.openxmlformats.org/officeDocument/2006/relationships/tags" Target="../tags/tag356.xml"/><Relationship Id="rId42" Type="http://schemas.openxmlformats.org/officeDocument/2006/relationships/tags" Target="../tags/tag355.xml"/><Relationship Id="rId41" Type="http://schemas.openxmlformats.org/officeDocument/2006/relationships/tags" Target="../tags/tag354.xml"/><Relationship Id="rId40" Type="http://schemas.openxmlformats.org/officeDocument/2006/relationships/tags" Target="../tags/tag353.xml"/><Relationship Id="rId4" Type="http://schemas.openxmlformats.org/officeDocument/2006/relationships/tags" Target="../tags/tag317.xml"/><Relationship Id="rId39" Type="http://schemas.openxmlformats.org/officeDocument/2006/relationships/tags" Target="../tags/tag352.xml"/><Relationship Id="rId38" Type="http://schemas.openxmlformats.org/officeDocument/2006/relationships/tags" Target="../tags/tag351.xml"/><Relationship Id="rId37" Type="http://schemas.openxmlformats.org/officeDocument/2006/relationships/tags" Target="../tags/tag350.xml"/><Relationship Id="rId36" Type="http://schemas.openxmlformats.org/officeDocument/2006/relationships/tags" Target="../tags/tag349.xml"/><Relationship Id="rId35" Type="http://schemas.openxmlformats.org/officeDocument/2006/relationships/tags" Target="../tags/tag348.xml"/><Relationship Id="rId34" Type="http://schemas.openxmlformats.org/officeDocument/2006/relationships/tags" Target="../tags/tag347.xml"/><Relationship Id="rId33" Type="http://schemas.openxmlformats.org/officeDocument/2006/relationships/tags" Target="../tags/tag346.xml"/><Relationship Id="rId32" Type="http://schemas.openxmlformats.org/officeDocument/2006/relationships/tags" Target="../tags/tag345.xml"/><Relationship Id="rId31" Type="http://schemas.openxmlformats.org/officeDocument/2006/relationships/tags" Target="../tags/tag344.xml"/><Relationship Id="rId30" Type="http://schemas.openxmlformats.org/officeDocument/2006/relationships/tags" Target="../tags/tag343.xml"/><Relationship Id="rId3" Type="http://schemas.openxmlformats.org/officeDocument/2006/relationships/tags" Target="../tags/tag316.xml"/><Relationship Id="rId29" Type="http://schemas.openxmlformats.org/officeDocument/2006/relationships/tags" Target="../tags/tag342.xml"/><Relationship Id="rId28" Type="http://schemas.openxmlformats.org/officeDocument/2006/relationships/tags" Target="../tags/tag341.xml"/><Relationship Id="rId27" Type="http://schemas.openxmlformats.org/officeDocument/2006/relationships/tags" Target="../tags/tag340.xml"/><Relationship Id="rId26" Type="http://schemas.openxmlformats.org/officeDocument/2006/relationships/tags" Target="../tags/tag339.xml"/><Relationship Id="rId25" Type="http://schemas.openxmlformats.org/officeDocument/2006/relationships/tags" Target="../tags/tag338.xml"/><Relationship Id="rId24" Type="http://schemas.openxmlformats.org/officeDocument/2006/relationships/tags" Target="../tags/tag337.xml"/><Relationship Id="rId23" Type="http://schemas.openxmlformats.org/officeDocument/2006/relationships/tags" Target="../tags/tag336.xml"/><Relationship Id="rId22" Type="http://schemas.openxmlformats.org/officeDocument/2006/relationships/tags" Target="../tags/tag335.xml"/><Relationship Id="rId21" Type="http://schemas.openxmlformats.org/officeDocument/2006/relationships/tags" Target="../tags/tag334.xml"/><Relationship Id="rId20" Type="http://schemas.openxmlformats.org/officeDocument/2006/relationships/tags" Target="../tags/tag333.xml"/><Relationship Id="rId2" Type="http://schemas.openxmlformats.org/officeDocument/2006/relationships/image" Target="../media/image12.jpeg"/><Relationship Id="rId19" Type="http://schemas.openxmlformats.org/officeDocument/2006/relationships/tags" Target="../tags/tag332.xml"/><Relationship Id="rId18" Type="http://schemas.openxmlformats.org/officeDocument/2006/relationships/tags" Target="../tags/tag331.xml"/><Relationship Id="rId17" Type="http://schemas.openxmlformats.org/officeDocument/2006/relationships/tags" Target="../tags/tag330.xml"/><Relationship Id="rId16" Type="http://schemas.openxmlformats.org/officeDocument/2006/relationships/tags" Target="../tags/tag329.xml"/><Relationship Id="rId15" Type="http://schemas.openxmlformats.org/officeDocument/2006/relationships/tags" Target="../tags/tag328.xml"/><Relationship Id="rId14" Type="http://schemas.openxmlformats.org/officeDocument/2006/relationships/tags" Target="../tags/tag327.xml"/><Relationship Id="rId13" Type="http://schemas.openxmlformats.org/officeDocument/2006/relationships/tags" Target="../tags/tag326.xml"/><Relationship Id="rId120" Type="http://schemas.openxmlformats.org/officeDocument/2006/relationships/slideLayout" Target="../slideLayouts/slideLayout1.xml"/><Relationship Id="rId12" Type="http://schemas.openxmlformats.org/officeDocument/2006/relationships/tags" Target="../tags/tag325.xml"/><Relationship Id="rId119" Type="http://schemas.openxmlformats.org/officeDocument/2006/relationships/image" Target="../media/image4.png"/><Relationship Id="rId118" Type="http://schemas.openxmlformats.org/officeDocument/2006/relationships/tags" Target="../tags/tag431.xml"/><Relationship Id="rId117" Type="http://schemas.openxmlformats.org/officeDocument/2006/relationships/tags" Target="../tags/tag430.xml"/><Relationship Id="rId116" Type="http://schemas.openxmlformats.org/officeDocument/2006/relationships/tags" Target="../tags/tag429.xml"/><Relationship Id="rId115" Type="http://schemas.openxmlformats.org/officeDocument/2006/relationships/tags" Target="../tags/tag428.xml"/><Relationship Id="rId114" Type="http://schemas.openxmlformats.org/officeDocument/2006/relationships/tags" Target="../tags/tag427.xml"/><Relationship Id="rId113" Type="http://schemas.openxmlformats.org/officeDocument/2006/relationships/tags" Target="../tags/tag426.xml"/><Relationship Id="rId112" Type="http://schemas.openxmlformats.org/officeDocument/2006/relationships/tags" Target="../tags/tag425.xml"/><Relationship Id="rId111" Type="http://schemas.openxmlformats.org/officeDocument/2006/relationships/tags" Target="../tags/tag424.xml"/><Relationship Id="rId110" Type="http://schemas.openxmlformats.org/officeDocument/2006/relationships/tags" Target="../tags/tag423.xml"/><Relationship Id="rId11" Type="http://schemas.openxmlformats.org/officeDocument/2006/relationships/tags" Target="../tags/tag324.xml"/><Relationship Id="rId109" Type="http://schemas.openxmlformats.org/officeDocument/2006/relationships/tags" Target="../tags/tag422.xml"/><Relationship Id="rId108" Type="http://schemas.openxmlformats.org/officeDocument/2006/relationships/tags" Target="../tags/tag421.xml"/><Relationship Id="rId107" Type="http://schemas.openxmlformats.org/officeDocument/2006/relationships/tags" Target="../tags/tag420.xml"/><Relationship Id="rId106" Type="http://schemas.openxmlformats.org/officeDocument/2006/relationships/tags" Target="../tags/tag419.xml"/><Relationship Id="rId105" Type="http://schemas.openxmlformats.org/officeDocument/2006/relationships/tags" Target="../tags/tag418.xml"/><Relationship Id="rId104" Type="http://schemas.openxmlformats.org/officeDocument/2006/relationships/tags" Target="../tags/tag417.xml"/><Relationship Id="rId103" Type="http://schemas.openxmlformats.org/officeDocument/2006/relationships/tags" Target="../tags/tag416.xml"/><Relationship Id="rId102" Type="http://schemas.openxmlformats.org/officeDocument/2006/relationships/tags" Target="../tags/tag415.xml"/><Relationship Id="rId101" Type="http://schemas.openxmlformats.org/officeDocument/2006/relationships/tags" Target="../tags/tag414.xml"/><Relationship Id="rId100" Type="http://schemas.openxmlformats.org/officeDocument/2006/relationships/tags" Target="../tags/tag413.xml"/><Relationship Id="rId10" Type="http://schemas.openxmlformats.org/officeDocument/2006/relationships/tags" Target="../tags/tag323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99" Type="http://schemas.openxmlformats.org/officeDocument/2006/relationships/tags" Target="../tags/tag159.xml"/><Relationship Id="rId98" Type="http://schemas.openxmlformats.org/officeDocument/2006/relationships/tags" Target="../tags/tag158.xml"/><Relationship Id="rId97" Type="http://schemas.openxmlformats.org/officeDocument/2006/relationships/tags" Target="../tags/tag157.xml"/><Relationship Id="rId96" Type="http://schemas.openxmlformats.org/officeDocument/2006/relationships/tags" Target="../tags/tag156.xml"/><Relationship Id="rId95" Type="http://schemas.openxmlformats.org/officeDocument/2006/relationships/tags" Target="../tags/tag155.xml"/><Relationship Id="rId94" Type="http://schemas.openxmlformats.org/officeDocument/2006/relationships/tags" Target="../tags/tag154.xml"/><Relationship Id="rId93" Type="http://schemas.openxmlformats.org/officeDocument/2006/relationships/tags" Target="../tags/tag153.xml"/><Relationship Id="rId92" Type="http://schemas.openxmlformats.org/officeDocument/2006/relationships/tags" Target="../tags/tag152.xml"/><Relationship Id="rId91" Type="http://schemas.openxmlformats.org/officeDocument/2006/relationships/tags" Target="../tags/tag151.xml"/><Relationship Id="rId90" Type="http://schemas.openxmlformats.org/officeDocument/2006/relationships/tags" Target="../tags/tag150.xml"/><Relationship Id="rId9" Type="http://schemas.openxmlformats.org/officeDocument/2006/relationships/tags" Target="../tags/tag69.xml"/><Relationship Id="rId89" Type="http://schemas.openxmlformats.org/officeDocument/2006/relationships/tags" Target="../tags/tag149.xml"/><Relationship Id="rId88" Type="http://schemas.openxmlformats.org/officeDocument/2006/relationships/tags" Target="../tags/tag148.xml"/><Relationship Id="rId87" Type="http://schemas.openxmlformats.org/officeDocument/2006/relationships/tags" Target="../tags/tag147.xml"/><Relationship Id="rId86" Type="http://schemas.openxmlformats.org/officeDocument/2006/relationships/tags" Target="../tags/tag146.xml"/><Relationship Id="rId85" Type="http://schemas.openxmlformats.org/officeDocument/2006/relationships/tags" Target="../tags/tag145.xml"/><Relationship Id="rId84" Type="http://schemas.openxmlformats.org/officeDocument/2006/relationships/tags" Target="../tags/tag144.xml"/><Relationship Id="rId83" Type="http://schemas.openxmlformats.org/officeDocument/2006/relationships/tags" Target="../tags/tag143.xml"/><Relationship Id="rId82" Type="http://schemas.openxmlformats.org/officeDocument/2006/relationships/tags" Target="../tags/tag142.xml"/><Relationship Id="rId81" Type="http://schemas.openxmlformats.org/officeDocument/2006/relationships/tags" Target="../tags/tag141.xml"/><Relationship Id="rId80" Type="http://schemas.openxmlformats.org/officeDocument/2006/relationships/tags" Target="../tags/tag140.xml"/><Relationship Id="rId8" Type="http://schemas.openxmlformats.org/officeDocument/2006/relationships/tags" Target="../tags/tag68.xml"/><Relationship Id="rId79" Type="http://schemas.openxmlformats.org/officeDocument/2006/relationships/tags" Target="../tags/tag139.xml"/><Relationship Id="rId78" Type="http://schemas.openxmlformats.org/officeDocument/2006/relationships/tags" Target="../tags/tag138.xml"/><Relationship Id="rId77" Type="http://schemas.openxmlformats.org/officeDocument/2006/relationships/tags" Target="../tags/tag137.xml"/><Relationship Id="rId76" Type="http://schemas.openxmlformats.org/officeDocument/2006/relationships/tags" Target="../tags/tag136.xml"/><Relationship Id="rId75" Type="http://schemas.openxmlformats.org/officeDocument/2006/relationships/tags" Target="../tags/tag135.xml"/><Relationship Id="rId74" Type="http://schemas.openxmlformats.org/officeDocument/2006/relationships/tags" Target="../tags/tag134.xml"/><Relationship Id="rId73" Type="http://schemas.openxmlformats.org/officeDocument/2006/relationships/tags" Target="../tags/tag133.xml"/><Relationship Id="rId72" Type="http://schemas.openxmlformats.org/officeDocument/2006/relationships/tags" Target="../tags/tag132.xml"/><Relationship Id="rId71" Type="http://schemas.openxmlformats.org/officeDocument/2006/relationships/tags" Target="../tags/tag131.xml"/><Relationship Id="rId70" Type="http://schemas.openxmlformats.org/officeDocument/2006/relationships/tags" Target="../tags/tag130.xml"/><Relationship Id="rId7" Type="http://schemas.openxmlformats.org/officeDocument/2006/relationships/tags" Target="../tags/tag67.xml"/><Relationship Id="rId69" Type="http://schemas.openxmlformats.org/officeDocument/2006/relationships/tags" Target="../tags/tag129.xml"/><Relationship Id="rId68" Type="http://schemas.openxmlformats.org/officeDocument/2006/relationships/tags" Target="../tags/tag128.xml"/><Relationship Id="rId67" Type="http://schemas.openxmlformats.org/officeDocument/2006/relationships/tags" Target="../tags/tag127.xml"/><Relationship Id="rId66" Type="http://schemas.openxmlformats.org/officeDocument/2006/relationships/tags" Target="../tags/tag126.xml"/><Relationship Id="rId65" Type="http://schemas.openxmlformats.org/officeDocument/2006/relationships/tags" Target="../tags/tag125.xml"/><Relationship Id="rId64" Type="http://schemas.openxmlformats.org/officeDocument/2006/relationships/tags" Target="../tags/tag124.xml"/><Relationship Id="rId63" Type="http://schemas.openxmlformats.org/officeDocument/2006/relationships/tags" Target="../tags/tag123.xml"/><Relationship Id="rId62" Type="http://schemas.openxmlformats.org/officeDocument/2006/relationships/tags" Target="../tags/tag122.xml"/><Relationship Id="rId61" Type="http://schemas.openxmlformats.org/officeDocument/2006/relationships/tags" Target="../tags/tag121.xml"/><Relationship Id="rId60" Type="http://schemas.openxmlformats.org/officeDocument/2006/relationships/tags" Target="../tags/tag120.xml"/><Relationship Id="rId6" Type="http://schemas.openxmlformats.org/officeDocument/2006/relationships/tags" Target="../tags/tag66.xml"/><Relationship Id="rId59" Type="http://schemas.openxmlformats.org/officeDocument/2006/relationships/tags" Target="../tags/tag119.xml"/><Relationship Id="rId58" Type="http://schemas.openxmlformats.org/officeDocument/2006/relationships/tags" Target="../tags/tag118.xml"/><Relationship Id="rId57" Type="http://schemas.openxmlformats.org/officeDocument/2006/relationships/tags" Target="../tags/tag117.xml"/><Relationship Id="rId56" Type="http://schemas.openxmlformats.org/officeDocument/2006/relationships/tags" Target="../tags/tag116.xml"/><Relationship Id="rId55" Type="http://schemas.openxmlformats.org/officeDocument/2006/relationships/tags" Target="../tags/tag115.xml"/><Relationship Id="rId54" Type="http://schemas.openxmlformats.org/officeDocument/2006/relationships/tags" Target="../tags/tag114.xml"/><Relationship Id="rId53" Type="http://schemas.openxmlformats.org/officeDocument/2006/relationships/tags" Target="../tags/tag113.xml"/><Relationship Id="rId52" Type="http://schemas.openxmlformats.org/officeDocument/2006/relationships/tags" Target="../tags/tag112.xml"/><Relationship Id="rId51" Type="http://schemas.openxmlformats.org/officeDocument/2006/relationships/tags" Target="../tags/tag111.xml"/><Relationship Id="rId50" Type="http://schemas.openxmlformats.org/officeDocument/2006/relationships/tags" Target="../tags/tag110.xml"/><Relationship Id="rId5" Type="http://schemas.openxmlformats.org/officeDocument/2006/relationships/tags" Target="../tags/tag65.xml"/><Relationship Id="rId49" Type="http://schemas.openxmlformats.org/officeDocument/2006/relationships/tags" Target="../tags/tag109.xml"/><Relationship Id="rId48" Type="http://schemas.openxmlformats.org/officeDocument/2006/relationships/tags" Target="../tags/tag108.xml"/><Relationship Id="rId47" Type="http://schemas.openxmlformats.org/officeDocument/2006/relationships/tags" Target="../tags/tag107.xml"/><Relationship Id="rId46" Type="http://schemas.openxmlformats.org/officeDocument/2006/relationships/tags" Target="../tags/tag106.xml"/><Relationship Id="rId45" Type="http://schemas.openxmlformats.org/officeDocument/2006/relationships/tags" Target="../tags/tag105.xml"/><Relationship Id="rId44" Type="http://schemas.openxmlformats.org/officeDocument/2006/relationships/tags" Target="../tags/tag104.xml"/><Relationship Id="rId43" Type="http://schemas.openxmlformats.org/officeDocument/2006/relationships/tags" Target="../tags/tag103.xml"/><Relationship Id="rId42" Type="http://schemas.openxmlformats.org/officeDocument/2006/relationships/tags" Target="../tags/tag102.xml"/><Relationship Id="rId41" Type="http://schemas.openxmlformats.org/officeDocument/2006/relationships/tags" Target="../tags/tag101.xml"/><Relationship Id="rId40" Type="http://schemas.openxmlformats.org/officeDocument/2006/relationships/tags" Target="../tags/tag100.xml"/><Relationship Id="rId4" Type="http://schemas.openxmlformats.org/officeDocument/2006/relationships/tags" Target="../tags/tag64.xml"/><Relationship Id="rId39" Type="http://schemas.openxmlformats.org/officeDocument/2006/relationships/tags" Target="../tags/tag99.xml"/><Relationship Id="rId38" Type="http://schemas.openxmlformats.org/officeDocument/2006/relationships/tags" Target="../tags/tag98.xml"/><Relationship Id="rId37" Type="http://schemas.openxmlformats.org/officeDocument/2006/relationships/tags" Target="../tags/tag97.xml"/><Relationship Id="rId36" Type="http://schemas.openxmlformats.org/officeDocument/2006/relationships/tags" Target="../tags/tag96.xml"/><Relationship Id="rId35" Type="http://schemas.openxmlformats.org/officeDocument/2006/relationships/tags" Target="../tags/tag95.xml"/><Relationship Id="rId34" Type="http://schemas.openxmlformats.org/officeDocument/2006/relationships/tags" Target="../tags/tag94.xml"/><Relationship Id="rId33" Type="http://schemas.openxmlformats.org/officeDocument/2006/relationships/tags" Target="../tags/tag93.xml"/><Relationship Id="rId32" Type="http://schemas.openxmlformats.org/officeDocument/2006/relationships/tags" Target="../tags/tag92.xml"/><Relationship Id="rId31" Type="http://schemas.openxmlformats.org/officeDocument/2006/relationships/tags" Target="../tags/tag91.xml"/><Relationship Id="rId30" Type="http://schemas.openxmlformats.org/officeDocument/2006/relationships/tags" Target="../tags/tag90.xml"/><Relationship Id="rId3" Type="http://schemas.openxmlformats.org/officeDocument/2006/relationships/tags" Target="../tags/tag63.xml"/><Relationship Id="rId29" Type="http://schemas.openxmlformats.org/officeDocument/2006/relationships/tags" Target="../tags/tag89.xml"/><Relationship Id="rId28" Type="http://schemas.openxmlformats.org/officeDocument/2006/relationships/tags" Target="../tags/tag88.xml"/><Relationship Id="rId27" Type="http://schemas.openxmlformats.org/officeDocument/2006/relationships/tags" Target="../tags/tag87.xml"/><Relationship Id="rId26" Type="http://schemas.openxmlformats.org/officeDocument/2006/relationships/tags" Target="../tags/tag86.xml"/><Relationship Id="rId25" Type="http://schemas.openxmlformats.org/officeDocument/2006/relationships/tags" Target="../tags/tag85.xml"/><Relationship Id="rId24" Type="http://schemas.openxmlformats.org/officeDocument/2006/relationships/tags" Target="../tags/tag84.xml"/><Relationship Id="rId23" Type="http://schemas.openxmlformats.org/officeDocument/2006/relationships/tags" Target="../tags/tag83.xml"/><Relationship Id="rId22" Type="http://schemas.openxmlformats.org/officeDocument/2006/relationships/tags" Target="../tags/tag82.xml"/><Relationship Id="rId21" Type="http://schemas.openxmlformats.org/officeDocument/2006/relationships/tags" Target="../tags/tag81.xml"/><Relationship Id="rId20" Type="http://schemas.openxmlformats.org/officeDocument/2006/relationships/tags" Target="../tags/tag80.xml"/><Relationship Id="rId2" Type="http://schemas.openxmlformats.org/officeDocument/2006/relationships/image" Target="../media/image12.jpeg"/><Relationship Id="rId19" Type="http://schemas.openxmlformats.org/officeDocument/2006/relationships/tags" Target="../tags/tag79.xml"/><Relationship Id="rId18" Type="http://schemas.openxmlformats.org/officeDocument/2006/relationships/tags" Target="../tags/tag78.xml"/><Relationship Id="rId17" Type="http://schemas.openxmlformats.org/officeDocument/2006/relationships/tags" Target="../tags/tag77.xml"/><Relationship Id="rId16" Type="http://schemas.openxmlformats.org/officeDocument/2006/relationships/tags" Target="../tags/tag76.xml"/><Relationship Id="rId15" Type="http://schemas.openxmlformats.org/officeDocument/2006/relationships/tags" Target="../tags/tag75.xml"/><Relationship Id="rId14" Type="http://schemas.openxmlformats.org/officeDocument/2006/relationships/tags" Target="../tags/tag74.xml"/><Relationship Id="rId13" Type="http://schemas.openxmlformats.org/officeDocument/2006/relationships/tags" Target="../tags/tag73.xml"/><Relationship Id="rId120" Type="http://schemas.openxmlformats.org/officeDocument/2006/relationships/slideLayout" Target="../slideLayouts/slideLayout1.xml"/><Relationship Id="rId12" Type="http://schemas.openxmlformats.org/officeDocument/2006/relationships/tags" Target="../tags/tag72.xml"/><Relationship Id="rId119" Type="http://schemas.openxmlformats.org/officeDocument/2006/relationships/image" Target="../media/image4.png"/><Relationship Id="rId118" Type="http://schemas.openxmlformats.org/officeDocument/2006/relationships/tags" Target="../tags/tag178.xml"/><Relationship Id="rId117" Type="http://schemas.openxmlformats.org/officeDocument/2006/relationships/tags" Target="../tags/tag177.xml"/><Relationship Id="rId116" Type="http://schemas.openxmlformats.org/officeDocument/2006/relationships/tags" Target="../tags/tag176.xml"/><Relationship Id="rId115" Type="http://schemas.openxmlformats.org/officeDocument/2006/relationships/tags" Target="../tags/tag175.xml"/><Relationship Id="rId114" Type="http://schemas.openxmlformats.org/officeDocument/2006/relationships/tags" Target="../tags/tag174.xml"/><Relationship Id="rId113" Type="http://schemas.openxmlformats.org/officeDocument/2006/relationships/tags" Target="../tags/tag173.xml"/><Relationship Id="rId112" Type="http://schemas.openxmlformats.org/officeDocument/2006/relationships/tags" Target="../tags/tag172.xml"/><Relationship Id="rId111" Type="http://schemas.openxmlformats.org/officeDocument/2006/relationships/tags" Target="../tags/tag171.xml"/><Relationship Id="rId110" Type="http://schemas.openxmlformats.org/officeDocument/2006/relationships/tags" Target="../tags/tag170.xml"/><Relationship Id="rId11" Type="http://schemas.openxmlformats.org/officeDocument/2006/relationships/tags" Target="../tags/tag71.xml"/><Relationship Id="rId109" Type="http://schemas.openxmlformats.org/officeDocument/2006/relationships/tags" Target="../tags/tag169.xml"/><Relationship Id="rId108" Type="http://schemas.openxmlformats.org/officeDocument/2006/relationships/tags" Target="../tags/tag168.xml"/><Relationship Id="rId107" Type="http://schemas.openxmlformats.org/officeDocument/2006/relationships/tags" Target="../tags/tag167.xml"/><Relationship Id="rId106" Type="http://schemas.openxmlformats.org/officeDocument/2006/relationships/tags" Target="../tags/tag166.xml"/><Relationship Id="rId105" Type="http://schemas.openxmlformats.org/officeDocument/2006/relationships/tags" Target="../tags/tag165.xml"/><Relationship Id="rId104" Type="http://schemas.openxmlformats.org/officeDocument/2006/relationships/tags" Target="../tags/tag164.xml"/><Relationship Id="rId103" Type="http://schemas.openxmlformats.org/officeDocument/2006/relationships/tags" Target="../tags/tag163.xml"/><Relationship Id="rId102" Type="http://schemas.openxmlformats.org/officeDocument/2006/relationships/tags" Target="../tags/tag162.xml"/><Relationship Id="rId101" Type="http://schemas.openxmlformats.org/officeDocument/2006/relationships/tags" Target="../tags/tag161.xml"/><Relationship Id="rId100" Type="http://schemas.openxmlformats.org/officeDocument/2006/relationships/tags" Target="../tags/tag160.xml"/><Relationship Id="rId10" Type="http://schemas.openxmlformats.org/officeDocument/2006/relationships/tags" Target="../tags/tag70.xml"/><Relationship Id="rId1" Type="http://schemas.openxmlformats.org/officeDocument/2006/relationships/image" Target="../media/image11.png"/></Relationships>
</file>

<file path=ppt/slides/_rels/slide5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6.jpeg"/><Relationship Id="rId4" Type="http://schemas.openxmlformats.org/officeDocument/2006/relationships/image" Target="../media/image45.png"/><Relationship Id="rId3" Type="http://schemas.openxmlformats.org/officeDocument/2006/relationships/image" Target="../media/image4.png"/><Relationship Id="rId2" Type="http://schemas.openxmlformats.org/officeDocument/2006/relationships/image" Target="../media/image44.png"/><Relationship Id="rId1" Type="http://schemas.openxmlformats.org/officeDocument/2006/relationships/image" Target="../media/image43.png"/></Relationships>
</file>

<file path=ppt/slides/_rels/slide5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5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432.xml"/><Relationship Id="rId2" Type="http://schemas.openxmlformats.org/officeDocument/2006/relationships/image" Target="../media/image4.png"/><Relationship Id="rId1" Type="http://schemas.openxmlformats.org/officeDocument/2006/relationships/image" Target="../media/image25.png"/></Relationships>
</file>

<file path=ppt/slides/_rels/slide5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433.xml"/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13.png"/></Relationships>
</file>

<file path=ppt/slides/_rels/slide5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7.png"/><Relationship Id="rId4" Type="http://schemas.microsoft.com/office/2007/relationships/media" Target="../media/audio3.wav"/><Relationship Id="rId3" Type="http://schemas.openxmlformats.org/officeDocument/2006/relationships/audio" Target="../media/audio3.wav"/><Relationship Id="rId2" Type="http://schemas.openxmlformats.org/officeDocument/2006/relationships/image" Target="../media/image9.png"/><Relationship Id="rId1" Type="http://schemas.openxmlformats.org/officeDocument/2006/relationships/image" Target="../media/image11.png"/></Relationships>
</file>

<file path=ppt/slides/_rels/slide5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6.png"/><Relationship Id="rId1" Type="http://schemas.openxmlformats.org/officeDocument/2006/relationships/image" Target="../media/image11.png"/></Relationships>
</file>

<file path=ppt/slides/_rels/slide5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6.png"/><Relationship Id="rId1" Type="http://schemas.openxmlformats.org/officeDocument/2006/relationships/image" Target="../media/image11.png"/></Relationships>
</file>

<file path=ppt/slides/_rels/slide5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6.png"/><Relationship Id="rId1" Type="http://schemas.openxmlformats.org/officeDocument/2006/relationships/image" Target="../media/image11.png"/></Relationships>
</file>

<file path=ppt/slides/_rels/slide5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6.png"/><Relationship Id="rId1" Type="http://schemas.openxmlformats.org/officeDocument/2006/relationships/image" Target="../media/image11.png"/></Relationships>
</file>

<file path=ppt/slides/_rels/slide5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6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6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435.xml"/><Relationship Id="rId2" Type="http://schemas.openxmlformats.org/officeDocument/2006/relationships/tags" Target="../tags/tag434.xml"/><Relationship Id="rId1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437.xml"/><Relationship Id="rId2" Type="http://schemas.openxmlformats.org/officeDocument/2006/relationships/tags" Target="../tags/tag436.xml"/><Relationship Id="rId1" Type="http://schemas.openxmlformats.org/officeDocument/2006/relationships/image" Target="../media/image4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3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39.xml"/></Relationships>
</file>

<file path=ppt/slides/_rels/slide6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441.xml"/><Relationship Id="rId5" Type="http://schemas.openxmlformats.org/officeDocument/2006/relationships/image" Target="../media/image4.png"/><Relationship Id="rId4" Type="http://schemas.openxmlformats.org/officeDocument/2006/relationships/image" Target="../media/image39.png"/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tags" Target="../tags/tag440.xml"/></Relationships>
</file>

<file path=ppt/slides/_rels/slide6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443.xml"/><Relationship Id="rId2" Type="http://schemas.openxmlformats.org/officeDocument/2006/relationships/tags" Target="../tags/tag442.xml"/><Relationship Id="rId1" Type="http://schemas.openxmlformats.org/officeDocument/2006/relationships/image" Target="../media/image4.png"/></Relationships>
</file>

<file path=ppt/slides/_rels/slide6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445.xml"/><Relationship Id="rId2" Type="http://schemas.openxmlformats.org/officeDocument/2006/relationships/tags" Target="../tags/tag444.xml"/><Relationship Id="rId1" Type="http://schemas.openxmlformats.org/officeDocument/2006/relationships/image" Target="../media/image4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69.xml.rels><?xml version="1.0" encoding="UTF-8" standalone="yes"?>
<Relationships xmlns="http://schemas.openxmlformats.org/package/2006/relationships"><Relationship Id="rId9" Type="http://schemas.openxmlformats.org/officeDocument/2006/relationships/audio" Target="../media/audio1.wav"/><Relationship Id="rId8" Type="http://schemas.openxmlformats.org/officeDocument/2006/relationships/tags" Target="../tags/tag446.xml"/><Relationship Id="rId7" Type="http://schemas.openxmlformats.org/officeDocument/2006/relationships/image" Target="../media/image53.png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7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7.png"/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image" Target="../media/image54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audio" Target="../media/audio1.wav"/><Relationship Id="rId7" Type="http://schemas.openxmlformats.org/officeDocument/2006/relationships/image" Target="../media/image19.png"/><Relationship Id="rId6" Type="http://schemas.openxmlformats.org/officeDocument/2006/relationships/image" Target="../media/image18.png"/><Relationship Id="rId5" Type="http://schemas.openxmlformats.org/officeDocument/2006/relationships/image" Target="../media/image4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/>
          <p:cNvSpPr/>
          <p:nvPr/>
        </p:nvSpPr>
        <p:spPr>
          <a:xfrm>
            <a:off x="2501660" y="5373370"/>
            <a:ext cx="9595725" cy="1152525"/>
          </a:xfrm>
          <a:prstGeom prst="roundRect">
            <a:avLst/>
          </a:prstGeom>
          <a:noFill/>
          <a:ln>
            <a:solidFill>
              <a:srgbClr val="3B0B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10"/>
          <p:cNvSpPr txBox="1"/>
          <p:nvPr/>
        </p:nvSpPr>
        <p:spPr>
          <a:xfrm>
            <a:off x="2583575" y="5549900"/>
            <a:ext cx="95957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本课件和教学视频著作权归大敏姐姐所有，未经授权进行搬运、洗稿、二次转发、销售等侵权行为，都属于</a:t>
            </a:r>
            <a:r>
              <a:rPr lang="zh-CN" altLang="en-US" sz="2400" b="1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违法</a:t>
            </a:r>
            <a:r>
              <a:rPr lang="zh-CN" altLang="en-US" sz="2400" b="1" dirty="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。</a:t>
            </a:r>
            <a:r>
              <a:rPr lang="zh-CN" altLang="en-US" sz="2400" b="1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违者绝对追责到底！</a:t>
            </a:r>
            <a:endParaRPr lang="zh-CN" altLang="en-US" sz="2400" b="1" dirty="0">
              <a:solidFill>
                <a:srgbClr val="FF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5082" y="547370"/>
            <a:ext cx="702183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8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感谢选择大敏姐姐</a:t>
            </a:r>
            <a:r>
              <a:rPr lang="zh-CN" altLang="en-US" sz="2800" b="1" dirty="0">
                <a:solidFill>
                  <a:srgbClr val="3B0B3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原创高品质</a:t>
            </a:r>
            <a:r>
              <a:rPr lang="en-US" altLang="zh-CN" sz="28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HSK</a:t>
            </a:r>
            <a:r>
              <a:rPr lang="zh-CN" altLang="en-US" sz="28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系列课件</a:t>
            </a:r>
            <a:r>
              <a:rPr lang="en-US" altLang="zh-CN" sz="28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!</a:t>
            </a:r>
            <a:endParaRPr lang="en-US" altLang="zh-CN" sz="2800" b="1" dirty="0"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752398" y="2694940"/>
            <a:ext cx="3446145" cy="1468755"/>
            <a:chOff x="12547" y="3585"/>
            <a:chExt cx="5427" cy="2313"/>
          </a:xfrm>
        </p:grpSpPr>
        <p:pic>
          <p:nvPicPr>
            <p:cNvPr id="1026" name="Picture 2" descr="C:\Users\Administrator\Desktop\小红书logo_副本.png"/>
            <p:cNvPicPr>
              <a:picLocks noChangeAspect="1" noChangeArrowheads="1"/>
            </p:cNvPicPr>
            <p:nvPr/>
          </p:nvPicPr>
          <p:blipFill>
            <a:blip r:embed="rId1" cstate="print"/>
            <a:srcRect/>
            <a:stretch>
              <a:fillRect/>
            </a:stretch>
          </p:blipFill>
          <p:spPr bwMode="auto">
            <a:xfrm>
              <a:off x="12547" y="3585"/>
              <a:ext cx="1041" cy="1044"/>
            </a:xfrm>
            <a:prstGeom prst="rect">
              <a:avLst/>
            </a:prstGeom>
            <a:noFill/>
          </p:spPr>
        </p:pic>
        <p:sp>
          <p:nvSpPr>
            <p:cNvPr id="17" name="TextBox 9"/>
            <p:cNvSpPr txBox="1"/>
            <p:nvPr/>
          </p:nvSpPr>
          <p:spPr>
            <a:xfrm>
              <a:off x="13778" y="3855"/>
              <a:ext cx="419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@</a:t>
              </a:r>
              <a:r>
                <a:rPr lang="zh-CN" altLang="en-US" b="1" dirty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大敏</a:t>
              </a:r>
              <a:r>
                <a:rPr lang="en-US" altLang="zh-CN" b="1" dirty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HSK</a:t>
              </a:r>
              <a:r>
                <a:rPr lang="zh-CN" altLang="en-US" b="1" dirty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原创课件</a:t>
              </a:r>
              <a:endParaRPr lang="zh-CN" altLang="en-US" b="1" dirty="0">
                <a:solidFill>
                  <a:srgbClr val="FF0000"/>
                </a:solidFill>
                <a:latin typeface="Microsoft YaHei" panose="020B0503020204020204" charset="-122"/>
                <a:ea typeface="Microsoft YaHei" panose="020B0503020204020204" charset="-122"/>
              </a:endParaRPr>
            </a:p>
          </p:txBody>
        </p:sp>
        <p:pic>
          <p:nvPicPr>
            <p:cNvPr id="1027" name="Picture 3" descr="C:\Users\Administrator\Desktop\微信_副本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561" y="4897"/>
              <a:ext cx="996" cy="1001"/>
            </a:xfrm>
            <a:prstGeom prst="rect">
              <a:avLst/>
            </a:prstGeom>
            <a:noFill/>
          </p:spPr>
        </p:pic>
        <p:sp>
          <p:nvSpPr>
            <p:cNvPr id="18" name="TextBox 10"/>
            <p:cNvSpPr txBox="1"/>
            <p:nvPr/>
          </p:nvSpPr>
          <p:spPr>
            <a:xfrm>
              <a:off x="13873" y="5046"/>
              <a:ext cx="209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3CB035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dmgqs01</a:t>
              </a:r>
              <a:endParaRPr lang="en-US" altLang="zh-CN" b="1" dirty="0">
                <a:solidFill>
                  <a:srgbClr val="3CB035"/>
                </a:solidFill>
                <a:latin typeface="Microsoft YaHei" panose="020B0503020204020204" charset="-122"/>
                <a:ea typeface="Microsoft YaHei" panose="020B0503020204020204" charset="-122"/>
              </a:endParaRPr>
            </a:p>
          </p:txBody>
        </p:sp>
      </p:grpSp>
      <p:pic>
        <p:nvPicPr>
          <p:cNvPr id="2" name="图片 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6" name="图片 5" descr="D:\大敏\HSK课件宣传\图片素材\HSK6\封面.png封面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1915" y="1222375"/>
            <a:ext cx="5977890" cy="34861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364933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155448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41948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4350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从他的言谈举止中可以看出他很有教养。</a:t>
            </a:r>
            <a:endParaRPr lang="zh-CN" altLang="en-US" sz="2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450342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90888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731385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不知为什么，我总觉得猫是懒惰的动物。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554480" y="2560251"/>
            <a:ext cx="2837180" cy="2005552"/>
            <a:chOff x="7787" y="2920"/>
            <a:chExt cx="5660" cy="2231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jiào yǎng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教养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breeding, education,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culture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503420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lǎn duò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懒惰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lazy, indolent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7252018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7441565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29033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671435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每次吃饭时我的猫都看着我，真是馋猫。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441565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chán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馋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greedy, gluttonous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69006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331541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602518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824338" y="1430972"/>
            <a:ext cx="2531110" cy="4667885"/>
            <a:chOff x="10086718" y="515937"/>
            <a:chExt cx="2531110" cy="4667885"/>
          </a:xfrm>
        </p:grpSpPr>
        <p:pic>
          <p:nvPicPr>
            <p:cNvPr id="13" name="图片 12" descr="C:\Users\38577\Desktop\蓝色.png蓝色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10086718" y="1584642"/>
              <a:ext cx="2531110" cy="3599180"/>
            </a:xfrm>
            <a:prstGeom prst="rect">
              <a:avLst/>
            </a:prstGeom>
          </p:spPr>
        </p:pic>
        <p:sp>
          <p:nvSpPr>
            <p:cNvPr id="20" name="任意多边形: 形状 19"/>
            <p:cNvSpPr/>
            <p:nvPr/>
          </p:nvSpPr>
          <p:spPr>
            <a:xfrm>
              <a:off x="10912971" y="515937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5" name="造句 1"/>
          <p:cNvSpPr txBox="1"/>
          <p:nvPr/>
        </p:nvSpPr>
        <p:spPr>
          <a:xfrm>
            <a:off x="755015" y="458470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老同学聚会在一起，分外亲热。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3403600" y="464693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开会时统统不准打电话。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6116955" y="464693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桂林山水是那样秀丽,那样迷人。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2" name="文本框 4"/>
          <p:cNvSpPr txBox="1"/>
          <p:nvPr/>
        </p:nvSpPr>
        <p:spPr>
          <a:xfrm>
            <a:off x="8925560" y="464693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en-US" altLang="zh-CN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他可是我们公司的模范员工啊！</a:t>
            </a:r>
            <a:endParaRPr lang="en-US" altLang="zh-CN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6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0" name="生词 1"/>
          <p:cNvSpPr txBox="1"/>
          <p:nvPr/>
        </p:nvSpPr>
        <p:spPr>
          <a:xfrm>
            <a:off x="690245" y="2702560"/>
            <a:ext cx="25311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qīn rè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亲热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adj. loving, affectionate, intimate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5" name="生词 2"/>
          <p:cNvSpPr txBox="1"/>
          <p:nvPr/>
        </p:nvSpPr>
        <p:spPr>
          <a:xfrm>
            <a:off x="3314700" y="269049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tǒng tǒng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统统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adv. all, completely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7" name="生词 3"/>
          <p:cNvSpPr txBox="1"/>
          <p:nvPr/>
        </p:nvSpPr>
        <p:spPr>
          <a:xfrm>
            <a:off x="6024880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mí rén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迷人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adj. charming, enchanting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9" name="生词 4"/>
          <p:cNvSpPr txBox="1"/>
          <p:nvPr/>
        </p:nvSpPr>
        <p:spPr>
          <a:xfrm>
            <a:off x="8848725" y="276796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mó fàn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模范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 adj. model, example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22" grpId="0"/>
      <p:bldP spid="30" grpId="0"/>
      <p:bldP spid="35" grpId="0"/>
      <p:bldP spid="37" grpId="0"/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196133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458668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729645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5" name="造句 1"/>
          <p:cNvSpPr txBox="1"/>
          <p:nvPr/>
        </p:nvSpPr>
        <p:spPr>
          <a:xfrm>
            <a:off x="1972310" y="458470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老杨是北京动物园的模范饲养员。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4674870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饲养小动物时，每天都要清洁它们的笼舍。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7355840" y="464693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 sz="300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不同的动物要喂不同的食物。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26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0" name="生词 1"/>
          <p:cNvSpPr txBox="1"/>
          <p:nvPr/>
        </p:nvSpPr>
        <p:spPr>
          <a:xfrm>
            <a:off x="1961515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sì yǎng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饲养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raise, to rear, to breed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5" name="生词 2"/>
          <p:cNvSpPr txBox="1"/>
          <p:nvPr/>
        </p:nvSpPr>
        <p:spPr>
          <a:xfrm>
            <a:off x="4585970" y="269049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qīng jié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清洁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clean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7" name="生词 3"/>
          <p:cNvSpPr txBox="1"/>
          <p:nvPr/>
        </p:nvSpPr>
        <p:spPr>
          <a:xfrm>
            <a:off x="7296150" y="2702560"/>
            <a:ext cx="253111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36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wèi</a:t>
            </a:r>
            <a:endParaRPr lang="en-US" altLang="zh-CN" sz="36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喂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feed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30" grpId="0"/>
      <p:bldP spid="35" grpId="0"/>
      <p:bldP spid="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565525"/>
            <a:chOff x="304" y="2028"/>
            <a:chExt cx="3491" cy="5615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33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流浪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roam about,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to lead a vagrant life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 altLang="en-US" sz="20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/>
                <a:ea typeface="华文细黑" panose="02010600040101010101" pitchFamily="2" charset="-122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liú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làng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拜访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pay a visit, to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 call on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bài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fǎng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淋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pour, to drench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5038725" y="863600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lín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0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见多识广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experienced and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knowledgeable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24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jiànduō shíguǎng</a:t>
            </a:r>
            <a:endParaRPr lang="zh-CN" altLang="zh-CN" sz="24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257550"/>
            <a:chOff x="4717" y="1909"/>
            <a:chExt cx="3511" cy="51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教养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breeding, education,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culture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413125" y="4364355"/>
            <a:ext cx="258826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jiào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yǎng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懒惰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lazy, indolent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lǎn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duò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馋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greedy, gluttonous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chán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257550"/>
            <a:chOff x="304" y="2028"/>
            <a:chExt cx="3491" cy="51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亲热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loving, affectionate, intimate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qīn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rè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迷人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charming, enchanting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mí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rén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统统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adv. all, completely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86630" y="863600"/>
            <a:ext cx="26523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tǒng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tǒng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模范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model, example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mó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fàn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饲养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raise, to rear, to breed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333750" y="4364355"/>
            <a:ext cx="28060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sì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yǎng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清洁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clean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qīng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jié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喂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feed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wèi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106870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淋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9556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95821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95821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1019175"/>
            <a:ext cx="8296275" cy="7372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淋雨</a:t>
            </a:r>
            <a:r>
              <a:rPr lang="en-US" alt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淋浴头</a:t>
            </a:r>
            <a:r>
              <a:rPr lang="en-US" alt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湿淋淋</a:t>
            </a:r>
            <a:r>
              <a:rPr lang="en-US" alt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血淋淋</a:t>
            </a:r>
            <a:r>
              <a:rPr lang="en-US" alt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淋漓</a:t>
            </a:r>
            <a:endParaRPr lang="zh-CN" altLang="en-US" sz="4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19475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195008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195008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2138680"/>
            <a:ext cx="9380855" cy="49149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这场暴雨来得突然,我到家时,已经淋得像落汤鸡似的。</a:t>
            </a:r>
            <a:endParaRPr lang="zh-CN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293941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293687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294195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2916555"/>
            <a:ext cx="885063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她两天前淋雨后就感觉全身不适，之后发烧，咳嗽，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夜间难以入睡。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1600" y="4061460"/>
            <a:ext cx="2114701" cy="2759075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6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懒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94" name="圆角矩形 93"/>
          <p:cNvSpPr/>
          <p:nvPr/>
        </p:nvSpPr>
        <p:spPr>
          <a:xfrm>
            <a:off x="2478405" y="398843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2478405" y="399097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478405" y="399097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99" name="文本框 7"/>
          <p:cNvSpPr txBox="1"/>
          <p:nvPr/>
        </p:nvSpPr>
        <p:spPr>
          <a:xfrm>
            <a:off x="3243580" y="4105910"/>
            <a:ext cx="9268460" cy="64516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懒虫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懒惰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懒散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偷懒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好吃懒做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懒洋洋</a:t>
            </a:r>
            <a:endParaRPr lang="zh-CN" altLang="en-US" sz="3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478405" y="498030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80945" y="4981575"/>
            <a:ext cx="947991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75865" y="4982845"/>
            <a:ext cx="854710" cy="880745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3243580" y="4964430"/>
            <a:ext cx="7983855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妈妈在厨房大声喊:“小懒虫，太阳都照屁股了，还不起床!”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478405" y="597217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78405" y="5969635"/>
            <a:ext cx="9482455" cy="85725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478405" y="5974715"/>
            <a:ext cx="852170" cy="90170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3243580" y="5941060"/>
            <a:ext cx="858266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语文老师说早就听说过我的名字，知道我很聪明，就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是有点儿懒惰。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705781 0.0012963 " pathEditMode="relative" rAng="0" ptsTypes="">
                                      <p:cBhvr>
                                        <p:cTn id="5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1354 -0.00388889 " pathEditMode="relative" rAng="0" ptsTypes="">
                                      <p:cBhvr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" y="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3333 -0.00361111 " pathEditMode="relative" rAng="0" ptsTypes="">
                                      <p:cBhvr>
                                        <p:cTn id="7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2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95" grpId="0" bldLvl="0" animBg="1"/>
      <p:bldP spid="13" grpId="0" bldLvl="0" animBg="1"/>
      <p:bldP spid="19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106870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堕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9556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95821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95821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1008380"/>
            <a:ext cx="829627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怠惰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懒惰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惰性</a:t>
            </a:r>
            <a:endParaRPr lang="zh-CN" altLang="en-US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19475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195008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195008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2138680"/>
            <a:ext cx="9380855" cy="52197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她想离开喧闹的都市，去过那种怠惰而宁静的生活。</a:t>
            </a:r>
            <a:endParaRPr lang="zh-CN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293941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293687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294195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3110865"/>
            <a:ext cx="8850630" cy="52197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竞争可以使人克服惰性，促进社会的进步和发展。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1600" y="4061460"/>
            <a:ext cx="2114701" cy="2759075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6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馋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94" name="圆角矩形 93"/>
          <p:cNvSpPr/>
          <p:nvPr/>
        </p:nvSpPr>
        <p:spPr>
          <a:xfrm>
            <a:off x="2478405" y="398843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2478405" y="399097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478405" y="399097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99" name="文本框 7"/>
          <p:cNvSpPr txBox="1"/>
          <p:nvPr/>
        </p:nvSpPr>
        <p:spPr>
          <a:xfrm>
            <a:off x="3243580" y="4105910"/>
            <a:ext cx="9268460" cy="64516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馋嘴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解馋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眼馋</a:t>
            </a:r>
            <a:endParaRPr lang="zh-CN" altLang="en-US" sz="3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478405" y="498030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80945" y="4981575"/>
            <a:ext cx="947991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75865" y="4982845"/>
            <a:ext cx="854710" cy="880745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3243580" y="4964430"/>
            <a:ext cx="7983855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我小的时候，很喜欢吃邻居家的饭菜，妈妈常打趣说:“从来没见过这么馋嘴的姑娘。”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478405" y="597217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78405" y="5969635"/>
            <a:ext cx="9482455" cy="85725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478405" y="5974715"/>
            <a:ext cx="852170" cy="90170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3243580" y="5941060"/>
            <a:ext cx="8582660" cy="9531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水饺不仅是居家解馋的美食,还是外出游子的精神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寄托。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705781 0.0012963 " pathEditMode="relative" rAng="0" ptsTypes="">
                                      <p:cBhvr>
                                        <p:cTn id="4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1354 -0.00388889 " pathEditMode="relative" rAng="0" ptsTypes="">
                                      <p:cBhvr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" y="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3333 -0.00361111 " pathEditMode="relative" rAng="0" ptsTypes="">
                                      <p:cBhvr>
                                        <p:cTn id="6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2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95" grpId="0" bldLvl="0" animBg="1"/>
      <p:bldP spid="13" grpId="0" bldLvl="0" animBg="1"/>
      <p:bldP spid="19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alphaModFix amt="40000"/>
          </a:blip>
          <a:stretch>
            <a:fillRect/>
          </a:stretch>
        </p:blipFill>
        <p:spPr>
          <a:xfrm>
            <a:off x="1192530" y="4575175"/>
            <a:ext cx="2078355" cy="2034540"/>
          </a:xfrm>
          <a:prstGeom prst="ellipse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6690995" y="2662555"/>
            <a:ext cx="1891665" cy="1680210"/>
          </a:xfrm>
          <a:prstGeom prst="ellipse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40000"/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19070" y="567055"/>
            <a:ext cx="2152650" cy="1837055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439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288780" y="3077451"/>
            <a:ext cx="2837180" cy="1752948"/>
            <a:chOff x="7787" y="3015"/>
            <a:chExt cx="5660" cy="1950"/>
          </a:xfrm>
        </p:grpSpPr>
        <p:sp>
          <p:nvSpPr>
            <p:cNvPr id="33" name="圆角矩形 32"/>
            <p:cNvSpPr/>
            <p:nvPr/>
          </p:nvSpPr>
          <p:spPr>
            <a:xfrm>
              <a:off x="8776" y="3144"/>
              <a:ext cx="3577" cy="174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3015"/>
              <a:ext cx="5660" cy="1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zh-CN" altLang="en-US" sz="44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统统</a:t>
              </a:r>
              <a:endParaRPr lang="zh-CN" altLang="en-US" sz="2000" b="1" kern="100" dirty="0">
                <a:solidFill>
                  <a:schemeClr val="bg1">
                    <a:lumMod val="6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sz="1600" b="1" kern="100" dirty="0">
                  <a:solidFill>
                    <a:schemeClr val="bg1">
                      <a:lumMod val="65000"/>
                    </a:schemeClr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副词</a:t>
              </a:r>
              <a:r>
                <a:rPr lang="zh-CN" sz="1600" b="1" kern="100" dirty="0">
                  <a:solidFill>
                    <a:schemeClr val="bg1">
                      <a:lumMod val="65000"/>
                    </a:schemeClr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，</a:t>
              </a:r>
              <a:r>
                <a:rPr sz="1600" b="1" kern="100" dirty="0">
                  <a:solidFill>
                    <a:schemeClr val="bg1">
                      <a:lumMod val="65000"/>
                    </a:schemeClr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表示行为涉及全部对象，意思是“毫无例外地、一个不剩地”。多用于口语，也可以说“通通”。</a:t>
              </a:r>
              <a:endParaRPr sz="1600" b="1" kern="100" dirty="0">
                <a:solidFill>
                  <a:schemeClr val="bg1">
                    <a:lumMod val="6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8295" y="1709420"/>
            <a:ext cx="9456420" cy="953135"/>
            <a:chOff x="517" y="3379"/>
            <a:chExt cx="14892" cy="1501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4891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517" y="3379"/>
              <a:ext cx="14892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我把随身携带着的DV小摄像机、录音机以及照相机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统统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从包里取了出来。</a:t>
              </a:r>
              <a:endParaRPr lang="zh-CN" altLang="en-US" sz="28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0645" y="3243580"/>
            <a:ext cx="9271000" cy="1097280"/>
            <a:chOff x="518" y="3097"/>
            <a:chExt cx="14600" cy="1728"/>
          </a:xfrm>
        </p:grpSpPr>
        <p:sp>
          <p:nvSpPr>
            <p:cNvPr id="81" name="圆角矩形 80"/>
            <p:cNvSpPr/>
            <p:nvPr/>
          </p:nvSpPr>
          <p:spPr>
            <a:xfrm>
              <a:off x="518" y="3097"/>
              <a:ext cx="14447" cy="1634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文本框 7"/>
            <p:cNvSpPr txBox="1"/>
            <p:nvPr/>
          </p:nvSpPr>
          <p:spPr>
            <a:xfrm>
              <a:off x="518" y="3130"/>
              <a:ext cx="14600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钱小奇一回家，它就扑上来，亲热地撞主人的腿，还要把钱小奇和他带回来的东西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统统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闻一遍。</a:t>
              </a:r>
              <a:endParaRPr lang="zh-CN" altLang="en-US" sz="32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28295" y="4963795"/>
            <a:ext cx="9174480" cy="1097915"/>
            <a:chOff x="518" y="3426"/>
            <a:chExt cx="13447" cy="1729"/>
          </a:xfrm>
        </p:grpSpPr>
        <p:sp>
          <p:nvSpPr>
            <p:cNvPr id="6" name="圆角矩形 5"/>
            <p:cNvSpPr/>
            <p:nvPr/>
          </p:nvSpPr>
          <p:spPr>
            <a:xfrm>
              <a:off x="518" y="3426"/>
              <a:ext cx="13447" cy="1717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7"/>
            <p:cNvSpPr txBox="1"/>
            <p:nvPr/>
          </p:nvSpPr>
          <p:spPr>
            <a:xfrm>
              <a:off x="518" y="3460"/>
              <a:ext cx="13446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他不抽烟、不喝酒、不喝茶、不喝咖啡、不讲究饮食，什么影院、酒吧，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统统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与他无缘。</a:t>
              </a:r>
              <a:endParaRPr lang="zh-CN" altLang="en-US" sz="32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2453" y="0"/>
            <a:ext cx="1459230" cy="1459230"/>
          </a:xfrm>
          <a:prstGeom prst="rect">
            <a:avLst/>
          </a:prstGeom>
        </p:spPr>
      </p:pic>
      <p:sp>
        <p:nvSpPr>
          <p:cNvPr id="4" name="文本框 7"/>
          <p:cNvSpPr txBox="1"/>
          <p:nvPr/>
        </p:nvSpPr>
        <p:spPr>
          <a:xfrm>
            <a:off x="165735" y="213995"/>
            <a:ext cx="274002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86990" y="1962785"/>
            <a:ext cx="65836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这回我也想把放假的时间全部用来打工。</a:t>
            </a:r>
            <a:endParaRPr lang="zh-CN" altLang="en-US" sz="2800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" name="!!1"/>
          <p:cNvSpPr/>
          <p:nvPr/>
        </p:nvSpPr>
        <p:spPr>
          <a:xfrm>
            <a:off x="302895" y="1791335"/>
            <a:ext cx="1861820" cy="1397635"/>
          </a:xfrm>
          <a:prstGeom prst="roundRect">
            <a:avLst>
              <a:gd name="adj" fmla="val 5128"/>
            </a:avLst>
          </a:prstGeom>
          <a:blipFill rotWithShape="1">
            <a:blip r:embed="rId2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!!1"/>
          <p:cNvSpPr/>
          <p:nvPr/>
        </p:nvSpPr>
        <p:spPr>
          <a:xfrm>
            <a:off x="302895" y="3477895"/>
            <a:ext cx="1862455" cy="1398270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586990" y="5039995"/>
            <a:ext cx="903224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二十年后再回到北京，我几乎认不出它了，到处都是高楼，我熟悉的胡同里的老房子全都被拆掉了。</a:t>
            </a:r>
            <a:endParaRPr lang="zh-CN" altLang="en-US" sz="2400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9" name="圆角矩形 8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用“</a:t>
              </a:r>
              <a:r>
                <a:rPr lang="zh-CN" altLang="en-US" sz="2400" b="1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统统</a:t>
              </a: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”改写句子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2586990" y="3658235"/>
            <a:ext cx="8768080" cy="4914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6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今天的节目没意思，节目没演完，剧场里的人就都走光了。</a:t>
            </a:r>
            <a:endParaRPr lang="zh-CN" altLang="en-US" sz="2600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6" name="!!1"/>
          <p:cNvSpPr/>
          <p:nvPr/>
        </p:nvSpPr>
        <p:spPr>
          <a:xfrm>
            <a:off x="237490" y="5114925"/>
            <a:ext cx="1925955" cy="1446530"/>
          </a:xfrm>
          <a:prstGeom prst="roundRect">
            <a:avLst>
              <a:gd name="adj" fmla="val 5128"/>
            </a:avLst>
          </a:prstGeom>
          <a:blipFill rotWithShape="1">
            <a:blip r:embed="rId4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586990" y="2529840"/>
            <a:ext cx="65836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这回我也想把放假的时间</a:t>
            </a:r>
            <a:r>
              <a:rPr lang="zh-CN" altLang="en-US" sz="2800" u="sng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统统</a:t>
            </a:r>
            <a:r>
              <a:rPr lang="zh-CN" altLang="en-US" sz="28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用来打工。</a:t>
            </a:r>
            <a:endParaRPr lang="zh-CN" altLang="en-US" sz="2800" u="sng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586990" y="4180205"/>
            <a:ext cx="9098280" cy="4914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6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今天的节目没意思，节目没演完，剧场里的人就</a:t>
            </a:r>
            <a:r>
              <a:rPr lang="zh-CN" altLang="en-US" sz="2600" u="sng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统统</a:t>
            </a:r>
            <a:r>
              <a:rPr lang="zh-CN" altLang="en-US" sz="26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走光了。</a:t>
            </a:r>
            <a:endParaRPr lang="zh-CN" altLang="en-US" sz="2600" u="sng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586990" y="5777865"/>
            <a:ext cx="91630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4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二十年后再回到北京，我几乎认不出它了，到处都是高楼，我熟悉的胡同里的老房子</a:t>
            </a:r>
            <a:r>
              <a:rPr lang="zh-CN" altLang="en-US" sz="2400" u="sng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统统</a:t>
            </a:r>
            <a:r>
              <a:rPr lang="zh-CN" altLang="en-US" sz="24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被拆掉了。</a:t>
            </a:r>
            <a:endParaRPr lang="zh-CN" altLang="en-US" sz="2400" u="sng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汽车司机很熟练地操纵着方向盘。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她发觉身后有人跟踪，便警惕起来。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cāo zòng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操纵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operate, to control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2005552"/>
            <a:chOff x="7787" y="2920"/>
            <a:chExt cx="5660" cy="2231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gēn zōng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跟踪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follow the tracks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of, to tail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我们把校园的每个角落都打扫得干干净净。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这项实验结果的最大误差是0.02厘米。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jiǎo luò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角落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 . comer, nook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1994765"/>
            <a:chOff x="7787" y="2920"/>
            <a:chExt cx="5660" cy="2219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wù chā</a:t>
              </a:r>
              <a:endParaRPr lang="en-US" altLang="zh-CN" sz="30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误差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error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870710" y="5804535"/>
            <a:ext cx="8606155" cy="707390"/>
            <a:chOff x="1881" y="8688"/>
            <a:chExt cx="16683" cy="1114"/>
          </a:xfrm>
        </p:grpSpPr>
        <p:sp>
          <p:nvSpPr>
            <p:cNvPr id="16" name="圆角矩形 15"/>
            <p:cNvSpPr/>
            <p:nvPr/>
          </p:nvSpPr>
          <p:spPr>
            <a:xfrm>
              <a:off x="1881" y="8688"/>
              <a:ext cx="16683" cy="1106"/>
            </a:xfrm>
            <a:prstGeom prst="roundRect">
              <a:avLst/>
            </a:prstGeom>
            <a:noFill/>
            <a:ln>
              <a:solidFill>
                <a:srgbClr val="3B0B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10"/>
            <p:cNvSpPr txBox="1"/>
            <p:nvPr/>
          </p:nvSpPr>
          <p:spPr>
            <a:xfrm>
              <a:off x="1881" y="8786"/>
              <a:ext cx="1668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本课件和教学视频著作权归大敏姐姐所有，未经授权进行搬运、洗稿、二次转发、销售等侵权行为，都属于</a:t>
              </a:r>
              <a:r>
                <a:rPr lang="zh-CN" altLang="en-US" b="1" dirty="0">
                  <a:solidFill>
                    <a:srgbClr val="FF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违法</a:t>
              </a:r>
              <a:r>
                <a:rPr lang="zh-CN" altLang="en-US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。</a:t>
              </a:r>
              <a:r>
                <a:rPr lang="zh-CN" altLang="en-US" b="1" dirty="0">
                  <a:solidFill>
                    <a:srgbClr val="FF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违者绝对追责到底！</a:t>
              </a:r>
              <a:endParaRPr lang="zh-CN" altLang="en-US" b="1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870393" y="403860"/>
            <a:ext cx="845121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2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使用须知</a:t>
            </a:r>
            <a:r>
              <a:rPr lang="zh-CN" altLang="en-US" sz="3200" b="1" dirty="0">
                <a:solidFill>
                  <a:srgbClr val="FF0000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👇</a:t>
            </a:r>
            <a:endParaRPr lang="zh-CN" altLang="en-US" sz="3200" b="1" dirty="0">
              <a:solidFill>
                <a:srgbClr val="FF0000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23" name="矩形: 圆角 22"/>
          <p:cNvSpPr/>
          <p:nvPr/>
        </p:nvSpPr>
        <p:spPr bwMode="auto">
          <a:xfrm>
            <a:off x="2287588" y="247523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4" name="矩形: 圆角 23"/>
          <p:cNvSpPr/>
          <p:nvPr/>
        </p:nvSpPr>
        <p:spPr bwMode="auto">
          <a:xfrm>
            <a:off x="2287588" y="308864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" name="矩形: 圆角 19"/>
          <p:cNvSpPr/>
          <p:nvPr/>
        </p:nvSpPr>
        <p:spPr bwMode="auto">
          <a:xfrm>
            <a:off x="2287588" y="1861185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60333" y="1889760"/>
            <a:ext cx="6908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必须全屏播放才有动画和音效，手机打开和非全屏播放无效果。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60333" y="2503805"/>
            <a:ext cx="69627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包含：教学内容和目标、课堂中老师涉及的英语句子、学生教学内容。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60333" y="3117850"/>
            <a:ext cx="74110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动画修改方式：当前内容上，鼠标右键进行素材替换。请勿删除！否则无动效！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245043" y="1755140"/>
            <a:ext cx="248920" cy="248920"/>
            <a:chOff x="4536440" y="-1071880"/>
            <a:chExt cx="416560" cy="416560"/>
          </a:xfrm>
        </p:grpSpPr>
        <p:sp>
          <p:nvSpPr>
            <p:cNvPr id="33" name="椭圆 32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32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245043" y="2433955"/>
            <a:ext cx="248920" cy="248920"/>
            <a:chOff x="4536440" y="-1071880"/>
            <a:chExt cx="416560" cy="416560"/>
          </a:xfrm>
        </p:grpSpPr>
        <p:sp>
          <p:nvSpPr>
            <p:cNvPr id="36" name="椭圆 35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245043" y="3003550"/>
            <a:ext cx="248920" cy="248920"/>
            <a:chOff x="4536440" y="-1071880"/>
            <a:chExt cx="416560" cy="416560"/>
          </a:xfrm>
        </p:grpSpPr>
        <p:sp>
          <p:nvSpPr>
            <p:cNvPr id="39" name="椭圆 38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sp>
        <p:nvSpPr>
          <p:cNvPr id="4" name="矩形: 圆角 23"/>
          <p:cNvSpPr/>
          <p:nvPr/>
        </p:nvSpPr>
        <p:spPr bwMode="auto">
          <a:xfrm>
            <a:off x="2287588" y="3729355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3D3D3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660333" y="3758565"/>
            <a:ext cx="7167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sym typeface="+mn-ea"/>
              </a:rPr>
              <a:t>如有问题欢迎来大敏姐姐直播间连麦咨询，直播时间会提前在朋友圈发布：</a:t>
            </a: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245043" y="3644265"/>
            <a:ext cx="248920" cy="248920"/>
            <a:chOff x="4536440" y="-1071880"/>
            <a:chExt cx="416560" cy="416560"/>
          </a:xfrm>
        </p:grpSpPr>
        <p:sp>
          <p:nvSpPr>
            <p:cNvPr id="10" name="椭圆 9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pic>
        <p:nvPicPr>
          <p:cNvPr id="1027" name="Picture 3" descr="C:\Users\Administrator\Desktop\微信_副本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7911783" y="4629150"/>
            <a:ext cx="632460" cy="635635"/>
          </a:xfrm>
          <a:prstGeom prst="rect">
            <a:avLst/>
          </a:prstGeom>
          <a:noFill/>
        </p:spPr>
      </p:pic>
      <p:sp>
        <p:nvSpPr>
          <p:cNvPr id="18" name="TextBox 10"/>
          <p:cNvSpPr txBox="1"/>
          <p:nvPr/>
        </p:nvSpPr>
        <p:spPr>
          <a:xfrm>
            <a:off x="8744903" y="4723765"/>
            <a:ext cx="1327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3CB035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dmgqs01</a:t>
            </a:r>
            <a:endParaRPr lang="en-US" altLang="zh-CN" b="1" dirty="0">
              <a:solidFill>
                <a:srgbClr val="3CB035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313" y="4323715"/>
            <a:ext cx="1350645" cy="1355090"/>
          </a:xfrm>
          <a:prstGeom prst="rect">
            <a:avLst/>
          </a:prstGeom>
        </p:spPr>
      </p:pic>
      <p:sp>
        <p:nvSpPr>
          <p:cNvPr id="21" name="矩形: 圆角 19"/>
          <p:cNvSpPr/>
          <p:nvPr/>
        </p:nvSpPr>
        <p:spPr bwMode="auto">
          <a:xfrm>
            <a:off x="2314258" y="122047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687003" y="1249045"/>
            <a:ext cx="77898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需使用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Microsoft </a:t>
            </a:r>
            <a:r>
              <a:rPr kumimoji="0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Ofice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软件，支持内容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(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图文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/GIF/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音频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动画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)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编辑、修改。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271713" y="1114425"/>
            <a:ext cx="248920" cy="248920"/>
            <a:chOff x="4536440" y="-1071880"/>
            <a:chExt cx="416560" cy="416560"/>
          </a:xfrm>
        </p:grpSpPr>
        <p:sp>
          <p:nvSpPr>
            <p:cNvPr id="26" name="椭圆 25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pic>
        <p:nvPicPr>
          <p:cNvPr id="12" name="图片 1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364933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155448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41948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4350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到目前为止，还没有发现华南虎的踪迹。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450342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90888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731385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小松鼠很机灵，听到一点动静就爬到树上去了。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554480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zōng jì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踪迹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trace, trail, track</a:t>
              </a:r>
              <a:endParaRPr lang="en-US" altLang="zh-CN" sz="16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503420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dòng jing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动静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sound of sth. astir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7252018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7441565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29033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671435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很多人认为电脑的操作系统很复杂。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441565" y="2559616"/>
            <a:ext cx="2837180" cy="2005552"/>
            <a:chOff x="7787" y="2920"/>
            <a:chExt cx="5660" cy="2231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cāo zuò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操作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operate, to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manipulate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操纵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operate, to control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cāo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zòng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角落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 . comer, nook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jiǎo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luò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257550"/>
            <a:chOff x="9330" y="2028"/>
            <a:chExt cx="3479" cy="51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跟踪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follow the tracks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of, to tail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86630" y="863600"/>
            <a:ext cx="26523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gēn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zōng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误差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error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wù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chā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踪迹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trace, trail, track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333750" y="4364355"/>
            <a:ext cx="28060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zōng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jì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动静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sound of sth. astir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dòng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jing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操作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operate, to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manipulate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cāo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zuò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229933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踪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218630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218884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218884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2271395"/>
            <a:ext cx="8296275" cy="69151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失踪</a:t>
            </a:r>
            <a:r>
              <a:rPr lang="en-US" altLang="zh-CN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追踪</a:t>
            </a:r>
            <a:r>
              <a:rPr lang="en-US" altLang="zh-CN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行踪</a:t>
            </a:r>
            <a:r>
              <a:rPr lang="en-US" altLang="zh-CN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踪迹</a:t>
            </a:r>
            <a:r>
              <a:rPr lang="en-US" altLang="zh-CN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跟踪</a:t>
            </a:r>
            <a:r>
              <a:rPr lang="en-US" altLang="zh-CN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无影无踪</a:t>
            </a:r>
            <a:endParaRPr lang="zh-CN" altLang="en-US" sz="39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31781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318071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318071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3304540"/>
            <a:ext cx="938085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父亲得知儿子失踪的消息，心中不住地滴血。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41700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416750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417258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4319905"/>
            <a:ext cx="8850630" cy="52197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赫哲人喜欢狩猎,他们经常在冰天雪地里追踪野兽。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alphaModFix amt="40000"/>
          </a:blip>
          <a:stretch>
            <a:fillRect/>
          </a:stretch>
        </p:blipFill>
        <p:spPr>
          <a:xfrm>
            <a:off x="2268220" y="4714875"/>
            <a:ext cx="2430780" cy="1668780"/>
          </a:xfrm>
          <a:prstGeom prst="ellipse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5716905" y="2926080"/>
            <a:ext cx="3037205" cy="1679575"/>
          </a:xfrm>
          <a:prstGeom prst="ellipse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 amt="60000"/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54325" y="695325"/>
            <a:ext cx="2710180" cy="215519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439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288780" y="3131388"/>
            <a:ext cx="2837180" cy="1691820"/>
            <a:chOff x="7787" y="3075"/>
            <a:chExt cx="5660" cy="1882"/>
          </a:xfrm>
        </p:grpSpPr>
        <p:sp>
          <p:nvSpPr>
            <p:cNvPr id="33" name="圆角矩形 32"/>
            <p:cNvSpPr/>
            <p:nvPr/>
          </p:nvSpPr>
          <p:spPr>
            <a:xfrm>
              <a:off x="8776" y="3144"/>
              <a:ext cx="3577" cy="174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307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zh-CN" altLang="en-US" sz="40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以</a:t>
              </a:r>
              <a:r>
                <a:rPr lang="en-US" altLang="zh-CN" sz="40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...</a:t>
              </a:r>
              <a:r>
                <a:rPr lang="zh-CN" altLang="en-US" sz="40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为</a:t>
              </a:r>
              <a:r>
                <a:rPr lang="en-US" altLang="zh-CN" sz="40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...</a:t>
              </a:r>
              <a:endParaRPr lang="en-US" altLang="zh-CN" sz="4000" b="1" kern="100" dirty="0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1600" b="1" kern="100" dirty="0">
                  <a:solidFill>
                    <a:schemeClr val="bg1">
                      <a:lumMod val="65000"/>
                    </a:schemeClr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书面语表达，相当于口语的“把/拿……作为/当作……”。两个“以……为……”连用时，第二个“以”可以省去。</a:t>
              </a:r>
              <a:endParaRPr lang="zh-CN" altLang="en-US" sz="1600" b="1" kern="100" dirty="0">
                <a:solidFill>
                  <a:schemeClr val="bg1">
                    <a:lumMod val="6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8930" y="1691640"/>
            <a:ext cx="9455785" cy="953135"/>
            <a:chOff x="518" y="3351"/>
            <a:chExt cx="14891" cy="1501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4891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518" y="3351"/>
              <a:ext cx="14878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猫们的行动很有规律，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以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其中一只猫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为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例，它每天下午两点左右吃饭喝水，时间误差平均不到五分钟。</a:t>
              </a:r>
              <a:endParaRPr lang="zh-CN" altLang="en-US" sz="28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28930" y="3224530"/>
            <a:ext cx="9173845" cy="953135"/>
            <a:chOff x="518" y="3067"/>
            <a:chExt cx="14447" cy="1501"/>
          </a:xfrm>
        </p:grpSpPr>
        <p:sp>
          <p:nvSpPr>
            <p:cNvPr id="81" name="圆角矩形 80"/>
            <p:cNvSpPr/>
            <p:nvPr/>
          </p:nvSpPr>
          <p:spPr>
            <a:xfrm>
              <a:off x="518" y="3097"/>
              <a:ext cx="14447" cy="1374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文本框 7"/>
            <p:cNvSpPr txBox="1"/>
            <p:nvPr/>
          </p:nvSpPr>
          <p:spPr>
            <a:xfrm>
              <a:off x="518" y="3067"/>
              <a:ext cx="14446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普通话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以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北京语音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为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标准音，以北京话为基础方言，以典范的现代白话文著作为语法规范。</a:t>
              </a:r>
              <a:endParaRPr lang="zh-CN" altLang="en-US" sz="28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28295" y="4963795"/>
            <a:ext cx="9174480" cy="1090295"/>
            <a:chOff x="518" y="3426"/>
            <a:chExt cx="13447" cy="1717"/>
          </a:xfrm>
        </p:grpSpPr>
        <p:sp>
          <p:nvSpPr>
            <p:cNvPr id="6" name="圆角矩形 5"/>
            <p:cNvSpPr/>
            <p:nvPr/>
          </p:nvSpPr>
          <p:spPr>
            <a:xfrm>
              <a:off x="518" y="3426"/>
              <a:ext cx="13447" cy="1717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7"/>
            <p:cNvSpPr txBox="1"/>
            <p:nvPr/>
          </p:nvSpPr>
          <p:spPr>
            <a:xfrm>
              <a:off x="518" y="3460"/>
              <a:ext cx="13447" cy="16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31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今天的晚会大伙准备了不少节目，当然</a:t>
              </a:r>
              <a:r>
                <a:rPr lang="zh-CN" altLang="en-US" sz="31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以</a:t>
              </a:r>
              <a:r>
                <a:rPr lang="zh-CN" altLang="en-US" sz="31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学生</a:t>
              </a:r>
              <a:r>
                <a:rPr lang="zh-CN" altLang="en-US" sz="31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为</a:t>
              </a:r>
              <a:r>
                <a:rPr lang="zh-CN" altLang="en-US" sz="31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主，老师为辅。</a:t>
              </a:r>
              <a:endParaRPr lang="zh-CN" altLang="en-US" sz="31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4039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用“</a:t>
              </a:r>
              <a:r>
                <a:rPr lang="zh-CN" altLang="en-US" sz="2400" b="1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以……为……</a:t>
              </a: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”改写句子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069975" y="2546985"/>
            <a:ext cx="766381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考试不要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以</a:t>
            </a:r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学生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为</a:t>
            </a:r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敌人，把难倒学生作为目的。</a:t>
            </a:r>
            <a:endParaRPr lang="zh-CN" altLang="en-US" sz="2800" b="1" u="sng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02360" y="2014855"/>
            <a:ext cx="802005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考试不要把学生当作敌人，把难倒学生作为目的。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147060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6" name="文本框 25"/>
          <p:cNvSpPr txBox="1"/>
          <p:nvPr/>
        </p:nvSpPr>
        <p:spPr>
          <a:xfrm>
            <a:off x="1069975" y="4290060"/>
            <a:ext cx="730758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这部短篇小说集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以</a:t>
            </a:r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描写农村生活的作品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为</a:t>
            </a:r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主。</a:t>
            </a:r>
            <a:endParaRPr lang="zh-CN" altLang="en-US" sz="2800" b="1" u="sng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102360" y="3757930"/>
            <a:ext cx="73075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这部短篇小说集里描写农村生活的作品最多。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-349885" y="4841875"/>
            <a:ext cx="12430760" cy="1758315"/>
            <a:chOff x="-443" y="1654"/>
            <a:chExt cx="19576" cy="2769"/>
          </a:xfrm>
        </p:grpSpPr>
        <p:sp>
          <p:nvSpPr>
            <p:cNvPr id="29" name="矩形 28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30" name="图片 29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1" name="文本框 30"/>
          <p:cNvSpPr txBox="1"/>
          <p:nvPr/>
        </p:nvSpPr>
        <p:spPr>
          <a:xfrm>
            <a:off x="1069975" y="5984875"/>
            <a:ext cx="695134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教育学是一门科学，它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以</a:t>
            </a:r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教育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为</a:t>
            </a:r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研究对象。</a:t>
            </a:r>
            <a:endParaRPr lang="zh-CN" altLang="en-US" sz="2800" b="1" u="sng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102360" y="5452745"/>
            <a:ext cx="695134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教育学是一门科学，它的研究对象是教育。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6" grpId="0"/>
      <p:bldP spid="3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38577\Desktop\黑板.jpg黑板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005205" y="1005840"/>
            <a:ext cx="9963150" cy="5704840"/>
          </a:xfrm>
          <a:prstGeom prst="rect">
            <a:avLst/>
          </a:prstGeom>
        </p:spPr>
      </p:pic>
      <p:sp>
        <p:nvSpPr>
          <p:cNvPr id="11" name="文本框 7"/>
          <p:cNvSpPr txBox="1"/>
          <p:nvPr/>
        </p:nvSpPr>
        <p:spPr>
          <a:xfrm>
            <a:off x="165852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作业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237290" y="702214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Homework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" name="图片 2" descr="老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685" y="2310130"/>
            <a:ext cx="4969510" cy="4838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96060" y="2007235"/>
            <a:ext cx="901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用下列词语造句：</a:t>
            </a:r>
            <a:endParaRPr lang="zh-CN" altLang="en-US" sz="2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92530" y="1205230"/>
            <a:ext cx="95415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作业</a:t>
            </a:r>
            <a:endParaRPr lang="zh-CN" sz="4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45615" y="2619375"/>
            <a:ext cx="2224405" cy="30460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拜访：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见多识广：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统统：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操纵：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误差：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动静：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pic>
        <p:nvPicPr>
          <p:cNvPr id="16" name="图片 15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底图" descr="C:\Users\ASUS\Desktop\课件\2022.10.03课件11\图片\背景.jpg背景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35" y="-67310"/>
            <a:ext cx="12190730" cy="6993890"/>
          </a:xfrm>
          <a:prstGeom prst="rect">
            <a:avLst/>
          </a:prstGeom>
        </p:spPr>
      </p:pic>
      <p:pic>
        <p:nvPicPr>
          <p:cNvPr id="5" name="黑色透明遮罩" descr="黑色遮罩"/>
          <p:cNvPicPr>
            <a:picLocks noChangeAspect="1"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>
            <a:off x="-189865" y="-108585"/>
            <a:ext cx="12664440" cy="7127240"/>
          </a:xfrm>
          <a:prstGeom prst="rect">
            <a:avLst/>
          </a:prstGeom>
        </p:spPr>
      </p:pic>
      <p:sp>
        <p:nvSpPr>
          <p:cNvPr id="34" name="PA-4-Point Star 33"/>
          <p:cNvSpPr/>
          <p:nvPr>
            <p:custDataLst>
              <p:tags r:id="rId3"/>
            </p:custDataLst>
          </p:nvPr>
        </p:nvSpPr>
        <p:spPr>
          <a:xfrm rot="8294776">
            <a:off x="5002837" y="21462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4-Point Star 34"/>
          <p:cNvSpPr/>
          <p:nvPr>
            <p:custDataLst>
              <p:tags r:id="rId4"/>
            </p:custDataLst>
          </p:nvPr>
        </p:nvSpPr>
        <p:spPr>
          <a:xfrm rot="8294776">
            <a:off x="5483061" y="2369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4-Point Star 35"/>
          <p:cNvSpPr/>
          <p:nvPr>
            <p:custDataLst>
              <p:tags r:id="rId5"/>
            </p:custDataLst>
          </p:nvPr>
        </p:nvSpPr>
        <p:spPr>
          <a:xfrm rot="8294776">
            <a:off x="5344914" y="2685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4-Point Star 36"/>
          <p:cNvSpPr/>
          <p:nvPr>
            <p:custDataLst>
              <p:tags r:id="rId6"/>
            </p:custDataLst>
          </p:nvPr>
        </p:nvSpPr>
        <p:spPr>
          <a:xfrm rot="16200000">
            <a:off x="243104" y="-655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PA-4-Point Star 77"/>
          <p:cNvSpPr/>
          <p:nvPr>
            <p:custDataLst>
              <p:tags r:id="rId7"/>
            </p:custDataLst>
          </p:nvPr>
        </p:nvSpPr>
        <p:spPr>
          <a:xfrm rot="16200000">
            <a:off x="6457747" y="229694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PA-4-Point Star 96"/>
          <p:cNvSpPr/>
          <p:nvPr>
            <p:custDataLst>
              <p:tags r:id="rId8"/>
            </p:custDataLst>
          </p:nvPr>
        </p:nvSpPr>
        <p:spPr>
          <a:xfrm rot="8294776">
            <a:off x="5628180" y="26272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PA-4-Point Star 97"/>
          <p:cNvSpPr/>
          <p:nvPr>
            <p:custDataLst>
              <p:tags r:id="rId9"/>
            </p:custDataLst>
          </p:nvPr>
        </p:nvSpPr>
        <p:spPr>
          <a:xfrm rot="16200000">
            <a:off x="11913218" y="758020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PA-4-Point Star 108"/>
          <p:cNvSpPr/>
          <p:nvPr>
            <p:custDataLst>
              <p:tags r:id="rId10"/>
            </p:custDataLst>
          </p:nvPr>
        </p:nvSpPr>
        <p:spPr>
          <a:xfrm rot="16200000">
            <a:off x="6141590" y="2473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PA-4-Point Star 133"/>
          <p:cNvSpPr/>
          <p:nvPr>
            <p:custDataLst>
              <p:tags r:id="rId11"/>
            </p:custDataLst>
          </p:nvPr>
        </p:nvSpPr>
        <p:spPr>
          <a:xfrm rot="16200000">
            <a:off x="4653787" y="3063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PA-4-Point Star 134"/>
          <p:cNvSpPr/>
          <p:nvPr>
            <p:custDataLst>
              <p:tags r:id="rId12"/>
            </p:custDataLst>
          </p:nvPr>
        </p:nvSpPr>
        <p:spPr>
          <a:xfrm rot="8294776">
            <a:off x="5693570" y="21922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PA-4-Point Star 135"/>
          <p:cNvSpPr/>
          <p:nvPr>
            <p:custDataLst>
              <p:tags r:id="rId13"/>
            </p:custDataLst>
          </p:nvPr>
        </p:nvSpPr>
        <p:spPr>
          <a:xfrm rot="8294776">
            <a:off x="5555423" y="25080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PA-4-Point Star 136"/>
          <p:cNvSpPr/>
          <p:nvPr>
            <p:custDataLst>
              <p:tags r:id="rId14"/>
            </p:custDataLst>
          </p:nvPr>
        </p:nvSpPr>
        <p:spPr>
          <a:xfrm rot="8294776">
            <a:off x="4594974" y="2672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PA-4-Point Star 138"/>
          <p:cNvSpPr/>
          <p:nvPr>
            <p:custDataLst>
              <p:tags r:id="rId15"/>
            </p:custDataLst>
          </p:nvPr>
        </p:nvSpPr>
        <p:spPr>
          <a:xfrm rot="16200000">
            <a:off x="6686518" y="4379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PA-4-Point Star 139"/>
          <p:cNvSpPr/>
          <p:nvPr>
            <p:custDataLst>
              <p:tags r:id="rId16"/>
            </p:custDataLst>
          </p:nvPr>
        </p:nvSpPr>
        <p:spPr>
          <a:xfrm rot="7352446">
            <a:off x="9882647" y="68728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PA-4-Point Star 140"/>
          <p:cNvSpPr/>
          <p:nvPr>
            <p:custDataLst>
              <p:tags r:id="rId17"/>
            </p:custDataLst>
          </p:nvPr>
        </p:nvSpPr>
        <p:spPr>
          <a:xfrm rot="7352446">
            <a:off x="9744500" y="718859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PA-4-Point Star 141"/>
          <p:cNvSpPr/>
          <p:nvPr>
            <p:custDataLst>
              <p:tags r:id="rId18"/>
            </p:custDataLst>
          </p:nvPr>
        </p:nvSpPr>
        <p:spPr>
          <a:xfrm rot="8294776">
            <a:off x="7009842" y="177126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PA-4-Point Star 153"/>
          <p:cNvSpPr/>
          <p:nvPr>
            <p:custDataLst>
              <p:tags r:id="rId19"/>
            </p:custDataLst>
          </p:nvPr>
        </p:nvSpPr>
        <p:spPr>
          <a:xfrm rot="13694776">
            <a:off x="-716950" y="47656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PA-4-Point Star 154"/>
          <p:cNvSpPr/>
          <p:nvPr>
            <p:custDataLst>
              <p:tags r:id="rId20"/>
            </p:custDataLst>
          </p:nvPr>
        </p:nvSpPr>
        <p:spPr>
          <a:xfrm rot="13694776">
            <a:off x="275801" y="-11363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-4-Point Star 155"/>
          <p:cNvSpPr/>
          <p:nvPr>
            <p:custDataLst>
              <p:tags r:id="rId21"/>
            </p:custDataLst>
          </p:nvPr>
        </p:nvSpPr>
        <p:spPr>
          <a:xfrm>
            <a:off x="506143" y="-49301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PA-4-Point Star 225"/>
          <p:cNvSpPr/>
          <p:nvPr>
            <p:custDataLst>
              <p:tags r:id="rId22"/>
            </p:custDataLst>
          </p:nvPr>
        </p:nvSpPr>
        <p:spPr>
          <a:xfrm rot="13694776">
            <a:off x="-209233" y="15781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PA-4-Point Star 236"/>
          <p:cNvSpPr/>
          <p:nvPr>
            <p:custDataLst>
              <p:tags r:id="rId23"/>
            </p:custDataLst>
          </p:nvPr>
        </p:nvSpPr>
        <p:spPr>
          <a:xfrm rot="13694776">
            <a:off x="5239957" y="26512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PA-4-Point Star 237"/>
          <p:cNvSpPr/>
          <p:nvPr>
            <p:custDataLst>
              <p:tags r:id="rId24"/>
            </p:custDataLst>
          </p:nvPr>
        </p:nvSpPr>
        <p:spPr>
          <a:xfrm>
            <a:off x="960449" y="-53828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PA-4-Point Star 238"/>
          <p:cNvSpPr/>
          <p:nvPr>
            <p:custDataLst>
              <p:tags r:id="rId25"/>
            </p:custDataLst>
          </p:nvPr>
        </p:nvSpPr>
        <p:spPr>
          <a:xfrm>
            <a:off x="0" y="-3738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PA-4-Point Star 239"/>
          <p:cNvSpPr/>
          <p:nvPr>
            <p:custDataLst>
              <p:tags r:id="rId26"/>
            </p:custDataLst>
          </p:nvPr>
        </p:nvSpPr>
        <p:spPr>
          <a:xfrm>
            <a:off x="5390375" y="71836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PA-4-Point Star 241"/>
          <p:cNvSpPr/>
          <p:nvPr>
            <p:custDataLst>
              <p:tags r:id="rId27"/>
            </p:custDataLst>
          </p:nvPr>
        </p:nvSpPr>
        <p:spPr>
          <a:xfrm rot="13694776">
            <a:off x="-209232" y="14334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PA-4-Point Star 242"/>
          <p:cNvSpPr/>
          <p:nvPr>
            <p:custDataLst>
              <p:tags r:id="rId28"/>
            </p:custDataLst>
          </p:nvPr>
        </p:nvSpPr>
        <p:spPr>
          <a:xfrm>
            <a:off x="-1098007" y="548865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PA-4-Point Star 243"/>
          <p:cNvSpPr/>
          <p:nvPr>
            <p:custDataLst>
              <p:tags r:id="rId29"/>
            </p:custDataLst>
          </p:nvPr>
        </p:nvSpPr>
        <p:spPr>
          <a:xfrm>
            <a:off x="3844446" y="708495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PA-4-Point Star 244"/>
          <p:cNvSpPr/>
          <p:nvPr>
            <p:custDataLst>
              <p:tags r:id="rId30"/>
            </p:custDataLst>
          </p:nvPr>
        </p:nvSpPr>
        <p:spPr>
          <a:xfrm rot="13694776">
            <a:off x="-696034" y="15781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PA-4-Point Star 245"/>
          <p:cNvSpPr/>
          <p:nvPr>
            <p:custDataLst>
              <p:tags r:id="rId31"/>
            </p:custDataLst>
          </p:nvPr>
        </p:nvSpPr>
        <p:spPr>
          <a:xfrm>
            <a:off x="-966438" y="55412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PA-4-Point Star 246"/>
          <p:cNvSpPr/>
          <p:nvPr>
            <p:custDataLst>
              <p:tags r:id="rId32"/>
            </p:custDataLst>
          </p:nvPr>
        </p:nvSpPr>
        <p:spPr>
          <a:xfrm>
            <a:off x="-1104585" y="58570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PA-4-Point Star 247"/>
          <p:cNvSpPr/>
          <p:nvPr>
            <p:custDataLst>
              <p:tags r:id="rId33"/>
            </p:custDataLst>
          </p:nvPr>
        </p:nvSpPr>
        <p:spPr>
          <a:xfrm>
            <a:off x="3837868" y="745334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PA-4-Point Star 251"/>
          <p:cNvSpPr/>
          <p:nvPr>
            <p:custDataLst>
              <p:tags r:id="rId34"/>
            </p:custDataLst>
          </p:nvPr>
        </p:nvSpPr>
        <p:spPr>
          <a:xfrm>
            <a:off x="10170037" y="-720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PA-4-Point Star 256"/>
          <p:cNvSpPr/>
          <p:nvPr>
            <p:custDataLst>
              <p:tags r:id="rId35"/>
            </p:custDataLst>
          </p:nvPr>
        </p:nvSpPr>
        <p:spPr>
          <a:xfrm>
            <a:off x="730203" y="-7027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PA-4-Point Star 261"/>
          <p:cNvSpPr/>
          <p:nvPr>
            <p:custDataLst>
              <p:tags r:id="rId36"/>
            </p:custDataLst>
          </p:nvPr>
        </p:nvSpPr>
        <p:spPr>
          <a:xfrm>
            <a:off x="10321341" y="-28909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PA-4-Point Star 264"/>
          <p:cNvSpPr/>
          <p:nvPr>
            <p:custDataLst>
              <p:tags r:id="rId37"/>
            </p:custDataLst>
          </p:nvPr>
        </p:nvSpPr>
        <p:spPr>
          <a:xfrm>
            <a:off x="4844366" y="74138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PA-4-Point Star 265"/>
          <p:cNvSpPr/>
          <p:nvPr>
            <p:custDataLst>
              <p:tags r:id="rId38"/>
            </p:custDataLst>
          </p:nvPr>
        </p:nvSpPr>
        <p:spPr>
          <a:xfrm>
            <a:off x="-913810" y="58241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PA-4-Point Star 266"/>
          <p:cNvSpPr/>
          <p:nvPr>
            <p:custDataLst>
              <p:tags r:id="rId39"/>
            </p:custDataLst>
          </p:nvPr>
        </p:nvSpPr>
        <p:spPr>
          <a:xfrm>
            <a:off x="9420098" y="-28251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PA-4-Point Star 267"/>
          <p:cNvSpPr/>
          <p:nvPr>
            <p:custDataLst>
              <p:tags r:id="rId40"/>
            </p:custDataLst>
          </p:nvPr>
        </p:nvSpPr>
        <p:spPr>
          <a:xfrm>
            <a:off x="4423348" y="70323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PA-4-Point Star 268"/>
          <p:cNvSpPr/>
          <p:nvPr>
            <p:custDataLst>
              <p:tags r:id="rId41"/>
            </p:custDataLst>
          </p:nvPr>
        </p:nvSpPr>
        <p:spPr>
          <a:xfrm>
            <a:off x="5456160" y="70783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PA-4-Point Star 383"/>
          <p:cNvSpPr/>
          <p:nvPr>
            <p:custDataLst>
              <p:tags r:id="rId42"/>
            </p:custDataLst>
          </p:nvPr>
        </p:nvSpPr>
        <p:spPr>
          <a:xfrm rot="8294776">
            <a:off x="6733943" y="16996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PA-4-Point Star 387"/>
          <p:cNvSpPr/>
          <p:nvPr>
            <p:custDataLst>
              <p:tags r:id="rId43"/>
            </p:custDataLst>
          </p:nvPr>
        </p:nvSpPr>
        <p:spPr>
          <a:xfrm rot="8294776">
            <a:off x="4805877" y="251540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PA-4-Point Star 391"/>
          <p:cNvSpPr/>
          <p:nvPr>
            <p:custDataLst>
              <p:tags r:id="rId44"/>
            </p:custDataLst>
          </p:nvPr>
        </p:nvSpPr>
        <p:spPr>
          <a:xfrm rot="16200000">
            <a:off x="657938" y="-6214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PA-4-Point Star 396"/>
          <p:cNvSpPr/>
          <p:nvPr>
            <p:custDataLst>
              <p:tags r:id="rId45"/>
            </p:custDataLst>
          </p:nvPr>
        </p:nvSpPr>
        <p:spPr>
          <a:xfrm rot="15257670">
            <a:off x="12926393" y="53587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PA-4-Point Star 401"/>
          <p:cNvSpPr/>
          <p:nvPr>
            <p:custDataLst>
              <p:tags r:id="rId46"/>
            </p:custDataLst>
          </p:nvPr>
        </p:nvSpPr>
        <p:spPr>
          <a:xfrm rot="8294776">
            <a:off x="5865005" y="26140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PA-4-Point Star 402"/>
          <p:cNvSpPr/>
          <p:nvPr>
            <p:custDataLst>
              <p:tags r:id="rId47"/>
            </p:custDataLst>
          </p:nvPr>
        </p:nvSpPr>
        <p:spPr>
          <a:xfrm rot="16200000">
            <a:off x="7095855" y="2250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PA-4-Point Star 403"/>
          <p:cNvSpPr/>
          <p:nvPr>
            <p:custDataLst>
              <p:tags r:id="rId48"/>
            </p:custDataLst>
          </p:nvPr>
        </p:nvSpPr>
        <p:spPr>
          <a:xfrm rot="16200000">
            <a:off x="6957708" y="2566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PA-4-Point Star 404"/>
          <p:cNvSpPr/>
          <p:nvPr>
            <p:custDataLst>
              <p:tags r:id="rId49"/>
            </p:custDataLst>
          </p:nvPr>
        </p:nvSpPr>
        <p:spPr>
          <a:xfrm rot="16200000">
            <a:off x="10446429" y="-3919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PA-4-Point Star 405"/>
          <p:cNvSpPr/>
          <p:nvPr>
            <p:custDataLst>
              <p:tags r:id="rId50"/>
            </p:custDataLst>
          </p:nvPr>
        </p:nvSpPr>
        <p:spPr>
          <a:xfrm rot="16200000">
            <a:off x="6495647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PA-4-Point Star 407"/>
          <p:cNvSpPr/>
          <p:nvPr>
            <p:custDataLst>
              <p:tags r:id="rId51"/>
            </p:custDataLst>
          </p:nvPr>
        </p:nvSpPr>
        <p:spPr>
          <a:xfrm rot="16200000">
            <a:off x="657939" y="-76617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PA-4-Point Star 408"/>
          <p:cNvSpPr/>
          <p:nvPr>
            <p:custDataLst>
              <p:tags r:id="rId52"/>
            </p:custDataLst>
          </p:nvPr>
        </p:nvSpPr>
        <p:spPr>
          <a:xfrm rot="16200000">
            <a:off x="519792" y="-45040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PA-4-Point Star 411"/>
          <p:cNvSpPr/>
          <p:nvPr>
            <p:custDataLst>
              <p:tags r:id="rId53"/>
            </p:custDataLst>
          </p:nvPr>
        </p:nvSpPr>
        <p:spPr>
          <a:xfrm rot="16200000">
            <a:off x="651361" y="-397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PA-4-Point Star 412"/>
          <p:cNvSpPr/>
          <p:nvPr>
            <p:custDataLst>
              <p:tags r:id="rId54"/>
            </p:custDataLst>
          </p:nvPr>
        </p:nvSpPr>
        <p:spPr>
          <a:xfrm rot="16200000">
            <a:off x="9854371" y="-2867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PA-4-Point Star 414"/>
          <p:cNvSpPr/>
          <p:nvPr>
            <p:custDataLst>
              <p:tags r:id="rId55"/>
            </p:custDataLst>
          </p:nvPr>
        </p:nvSpPr>
        <p:spPr>
          <a:xfrm rot="16200000">
            <a:off x="12071102" y="73104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PA-4-Point Star 415"/>
          <p:cNvSpPr/>
          <p:nvPr>
            <p:custDataLst>
              <p:tags r:id="rId56"/>
            </p:custDataLst>
          </p:nvPr>
        </p:nvSpPr>
        <p:spPr>
          <a:xfrm rot="15257670">
            <a:off x="12919816" y="55823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PA-4-Point Star 416"/>
          <p:cNvSpPr/>
          <p:nvPr>
            <p:custDataLst>
              <p:tags r:id="rId57"/>
            </p:custDataLst>
          </p:nvPr>
        </p:nvSpPr>
        <p:spPr>
          <a:xfrm rot="15257670">
            <a:off x="12781669" y="589814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PA-4-Point Star 417"/>
          <p:cNvSpPr/>
          <p:nvPr>
            <p:custDataLst>
              <p:tags r:id="rId58"/>
            </p:custDataLst>
          </p:nvPr>
        </p:nvSpPr>
        <p:spPr>
          <a:xfrm rot="16200000">
            <a:off x="6416706" y="711362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PA-4-Point Star 422"/>
          <p:cNvSpPr/>
          <p:nvPr>
            <p:custDataLst>
              <p:tags r:id="rId59"/>
            </p:custDataLst>
          </p:nvPr>
        </p:nvSpPr>
        <p:spPr>
          <a:xfrm rot="16200000">
            <a:off x="6727462" y="2402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PA-4-Point Star 425"/>
          <p:cNvSpPr/>
          <p:nvPr>
            <p:custDataLst>
              <p:tags r:id="rId60"/>
            </p:custDataLst>
          </p:nvPr>
        </p:nvSpPr>
        <p:spPr>
          <a:xfrm rot="16200000">
            <a:off x="8113939" y="69952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PA-4-Point Star 426"/>
          <p:cNvSpPr/>
          <p:nvPr>
            <p:custDataLst>
              <p:tags r:id="rId61"/>
            </p:custDataLst>
          </p:nvPr>
        </p:nvSpPr>
        <p:spPr>
          <a:xfrm rot="16200000">
            <a:off x="2295770" y="70849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PA-4-Point Star 427"/>
          <p:cNvSpPr/>
          <p:nvPr>
            <p:custDataLst>
              <p:tags r:id="rId62"/>
            </p:custDataLst>
          </p:nvPr>
        </p:nvSpPr>
        <p:spPr>
          <a:xfrm rot="16200000">
            <a:off x="6977443" y="302057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PA-4-Point Star 428"/>
          <p:cNvSpPr/>
          <p:nvPr>
            <p:custDataLst>
              <p:tags r:id="rId63"/>
            </p:custDataLst>
          </p:nvPr>
        </p:nvSpPr>
        <p:spPr>
          <a:xfrm rot="16200000">
            <a:off x="7048234" y="7120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PA-4-Point Star 429"/>
          <p:cNvSpPr/>
          <p:nvPr>
            <p:custDataLst>
              <p:tags r:id="rId64"/>
            </p:custDataLst>
          </p:nvPr>
        </p:nvSpPr>
        <p:spPr>
          <a:xfrm rot="16200000">
            <a:off x="6910087" y="743596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PA-4-Point Star 430"/>
          <p:cNvSpPr/>
          <p:nvPr>
            <p:custDataLst>
              <p:tags r:id="rId65"/>
            </p:custDataLst>
          </p:nvPr>
        </p:nvSpPr>
        <p:spPr>
          <a:xfrm rot="16200000">
            <a:off x="5949638" y="76004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PA-4-Point Star 431"/>
          <p:cNvSpPr/>
          <p:nvPr>
            <p:custDataLst>
              <p:tags r:id="rId66"/>
            </p:custDataLst>
          </p:nvPr>
        </p:nvSpPr>
        <p:spPr>
          <a:xfrm rot="16200000">
            <a:off x="10045146" y="-3196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PA-4-Point Star 432"/>
          <p:cNvSpPr/>
          <p:nvPr>
            <p:custDataLst>
              <p:tags r:id="rId67"/>
            </p:custDataLst>
          </p:nvPr>
        </p:nvSpPr>
        <p:spPr>
          <a:xfrm rot="16200000">
            <a:off x="6076200" y="302715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PA-4-Point Star 433"/>
          <p:cNvSpPr/>
          <p:nvPr>
            <p:custDataLst>
              <p:tags r:id="rId68"/>
            </p:custDataLst>
          </p:nvPr>
        </p:nvSpPr>
        <p:spPr>
          <a:xfrm rot="16200000">
            <a:off x="5528620" y="72188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PA-4-Point Star 434"/>
          <p:cNvSpPr/>
          <p:nvPr>
            <p:custDataLst>
              <p:tags r:id="rId69"/>
            </p:custDataLst>
          </p:nvPr>
        </p:nvSpPr>
        <p:spPr>
          <a:xfrm rot="16200000">
            <a:off x="6561432" y="72649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PA-4-Point Star 435"/>
          <p:cNvSpPr/>
          <p:nvPr>
            <p:custDataLst>
              <p:tags r:id="rId70"/>
            </p:custDataLst>
          </p:nvPr>
        </p:nvSpPr>
        <p:spPr>
          <a:xfrm rot="16200000">
            <a:off x="7041656" y="748859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PA-4-Point Star 436"/>
          <p:cNvSpPr/>
          <p:nvPr>
            <p:custDataLst>
              <p:tags r:id="rId71"/>
            </p:custDataLst>
          </p:nvPr>
        </p:nvSpPr>
        <p:spPr>
          <a:xfrm rot="16200000">
            <a:off x="1703712" y="719021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PA-4-Point Star 437"/>
          <p:cNvSpPr/>
          <p:nvPr>
            <p:custDataLst>
              <p:tags r:id="rId72"/>
            </p:custDataLst>
          </p:nvPr>
        </p:nvSpPr>
        <p:spPr>
          <a:xfrm rot="7352446">
            <a:off x="9751474" y="728147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PA-4-Point Star 438"/>
          <p:cNvSpPr/>
          <p:nvPr>
            <p:custDataLst>
              <p:tags r:id="rId73"/>
            </p:custDataLst>
          </p:nvPr>
        </p:nvSpPr>
        <p:spPr>
          <a:xfrm rot="16200000">
            <a:off x="12475404" y="357659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PA-4-Point Star 439"/>
          <p:cNvSpPr/>
          <p:nvPr>
            <p:custDataLst>
              <p:tags r:id="rId74"/>
            </p:custDataLst>
          </p:nvPr>
        </p:nvSpPr>
        <p:spPr>
          <a:xfrm rot="15257670">
            <a:off x="12722463" y="555606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PA-4-Point Star 440"/>
          <p:cNvSpPr/>
          <p:nvPr>
            <p:custDataLst>
              <p:tags r:id="rId75"/>
            </p:custDataLst>
          </p:nvPr>
        </p:nvSpPr>
        <p:spPr>
          <a:xfrm rot="16200000">
            <a:off x="8225770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7" name="PA-4-Point Star 456"/>
          <p:cNvSpPr/>
          <p:nvPr>
            <p:custDataLst>
              <p:tags r:id="rId76"/>
            </p:custDataLst>
          </p:nvPr>
        </p:nvSpPr>
        <p:spPr>
          <a:xfrm rot="15257670">
            <a:off x="9567374" y="771427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3" name="PA-4-Point Star 462"/>
          <p:cNvSpPr/>
          <p:nvPr>
            <p:custDataLst>
              <p:tags r:id="rId77"/>
            </p:custDataLst>
          </p:nvPr>
        </p:nvSpPr>
        <p:spPr>
          <a:xfrm>
            <a:off x="3837967" y="6117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5" name="PA-4-Point Star 464"/>
          <p:cNvSpPr/>
          <p:nvPr>
            <p:custDataLst>
              <p:tags r:id="rId78"/>
            </p:custDataLst>
          </p:nvPr>
        </p:nvSpPr>
        <p:spPr>
          <a:xfrm rot="13694776">
            <a:off x="4739603" y="25385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6" name="PA-4-Point Star 465"/>
          <p:cNvSpPr/>
          <p:nvPr>
            <p:custDataLst>
              <p:tags r:id="rId79"/>
            </p:custDataLst>
          </p:nvPr>
        </p:nvSpPr>
        <p:spPr>
          <a:xfrm>
            <a:off x="-874734" y="53234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8" name="PA-4-Point Star 467"/>
          <p:cNvSpPr/>
          <p:nvPr>
            <p:custDataLst>
              <p:tags r:id="rId80"/>
            </p:custDataLst>
          </p:nvPr>
        </p:nvSpPr>
        <p:spPr>
          <a:xfrm>
            <a:off x="2292038" y="-37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9" name="PA-4-Point Star 468"/>
          <p:cNvSpPr/>
          <p:nvPr>
            <p:custDataLst>
              <p:tags r:id="rId81"/>
            </p:custDataLst>
          </p:nvPr>
        </p:nvSpPr>
        <p:spPr>
          <a:xfrm rot="13694776">
            <a:off x="-571439" y="10050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0" name="PA-4-Point Star 469"/>
          <p:cNvSpPr/>
          <p:nvPr>
            <p:custDataLst>
              <p:tags r:id="rId82"/>
            </p:custDataLst>
          </p:nvPr>
        </p:nvSpPr>
        <p:spPr>
          <a:xfrm rot="13694776">
            <a:off x="-709586" y="132078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2" name="PA-4-Point Star 471"/>
          <p:cNvSpPr/>
          <p:nvPr>
            <p:custDataLst>
              <p:tags r:id="rId83"/>
            </p:custDataLst>
          </p:nvPr>
        </p:nvSpPr>
        <p:spPr>
          <a:xfrm rot="13694776">
            <a:off x="-1058241" y="11497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3" name="PA-4-Point Star 472"/>
          <p:cNvSpPr/>
          <p:nvPr>
            <p:custDataLst>
              <p:tags r:id="rId84"/>
            </p:custDataLst>
          </p:nvPr>
        </p:nvSpPr>
        <p:spPr>
          <a:xfrm rot="13694776">
            <a:off x="-578017" y="137341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4" name="PA-4-Point Star 473"/>
          <p:cNvSpPr/>
          <p:nvPr>
            <p:custDataLst>
              <p:tags r:id="rId85"/>
            </p:custDataLst>
          </p:nvPr>
        </p:nvSpPr>
        <p:spPr>
          <a:xfrm>
            <a:off x="-347675" y="201672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1" name="PA-4-Point Star 480"/>
          <p:cNvSpPr/>
          <p:nvPr>
            <p:custDataLst>
              <p:tags r:id="rId86"/>
            </p:custDataLst>
          </p:nvPr>
        </p:nvSpPr>
        <p:spPr>
          <a:xfrm>
            <a:off x="4002426" y="-49141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2" name="PA-4-Point Star 481"/>
          <p:cNvSpPr/>
          <p:nvPr>
            <p:custDataLst>
              <p:tags r:id="rId87"/>
            </p:custDataLst>
          </p:nvPr>
        </p:nvSpPr>
        <p:spPr>
          <a:xfrm>
            <a:off x="3041977" y="-3269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PA-4-Point Star 482"/>
          <p:cNvSpPr/>
          <p:nvPr>
            <p:custDataLst>
              <p:tags r:id="rId88"/>
            </p:custDataLst>
          </p:nvPr>
        </p:nvSpPr>
        <p:spPr>
          <a:xfrm rot="13694776">
            <a:off x="4509357" y="2374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2" name="PA-4-Point Star 501"/>
          <p:cNvSpPr/>
          <p:nvPr>
            <p:custDataLst>
              <p:tags r:id="rId89"/>
            </p:custDataLst>
          </p:nvPr>
        </p:nvSpPr>
        <p:spPr>
          <a:xfrm rot="13694776">
            <a:off x="-999821" y="466694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3" name="PA-4-Point Star 502"/>
          <p:cNvSpPr/>
          <p:nvPr>
            <p:custDataLst>
              <p:tags r:id="rId90"/>
            </p:custDataLst>
          </p:nvPr>
        </p:nvSpPr>
        <p:spPr>
          <a:xfrm rot="13694776">
            <a:off x="4502780" y="25977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4" name="PA-4-Point Star 503"/>
          <p:cNvSpPr/>
          <p:nvPr>
            <p:custDataLst>
              <p:tags r:id="rId91"/>
            </p:custDataLst>
          </p:nvPr>
        </p:nvSpPr>
        <p:spPr>
          <a:xfrm>
            <a:off x="223272" y="-59169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5" name="PA-4-Point Star 504"/>
          <p:cNvSpPr/>
          <p:nvPr>
            <p:custDataLst>
              <p:tags r:id="rId92"/>
            </p:custDataLst>
          </p:nvPr>
        </p:nvSpPr>
        <p:spPr>
          <a:xfrm>
            <a:off x="-1249704" y="569838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PA-4-Point Star 528"/>
          <p:cNvSpPr/>
          <p:nvPr>
            <p:custDataLst>
              <p:tags r:id="rId93"/>
            </p:custDataLst>
          </p:nvPr>
        </p:nvSpPr>
        <p:spPr>
          <a:xfrm rot="13694776">
            <a:off x="4476465" y="243990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1" name="PA-4-Point Star 530"/>
          <p:cNvSpPr/>
          <p:nvPr>
            <p:custDataLst>
              <p:tags r:id="rId94"/>
            </p:custDataLst>
          </p:nvPr>
        </p:nvSpPr>
        <p:spPr>
          <a:xfrm>
            <a:off x="3153811" y="-4190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2" name="PA-4-Point Star 531"/>
          <p:cNvSpPr/>
          <p:nvPr>
            <p:custDataLst>
              <p:tags r:id="rId95"/>
            </p:custDataLst>
          </p:nvPr>
        </p:nvSpPr>
        <p:spPr>
          <a:xfrm>
            <a:off x="3634035" y="-1953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3" name="PA-4-Point Star 532"/>
          <p:cNvSpPr/>
          <p:nvPr>
            <p:custDataLst>
              <p:tags r:id="rId96"/>
            </p:custDataLst>
          </p:nvPr>
        </p:nvSpPr>
        <p:spPr>
          <a:xfrm rot="13694776">
            <a:off x="-966930" y="43511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4" name="PA-4-Point Star 533"/>
          <p:cNvSpPr/>
          <p:nvPr>
            <p:custDataLst>
              <p:tags r:id="rId97"/>
            </p:custDataLst>
          </p:nvPr>
        </p:nvSpPr>
        <p:spPr>
          <a:xfrm rot="13694776">
            <a:off x="-808262" y="110370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5" name="PA-4-Point Star 534"/>
          <p:cNvSpPr/>
          <p:nvPr>
            <p:custDataLst>
              <p:tags r:id="rId98"/>
            </p:custDataLst>
          </p:nvPr>
        </p:nvSpPr>
        <p:spPr>
          <a:xfrm>
            <a:off x="-651069" y="56062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9" name="PA-4-Point Star 538"/>
          <p:cNvSpPr/>
          <p:nvPr>
            <p:custDataLst>
              <p:tags r:id="rId99"/>
            </p:custDataLst>
          </p:nvPr>
        </p:nvSpPr>
        <p:spPr>
          <a:xfrm>
            <a:off x="328526" y="-6969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2" name="PA-4-Point Star 541"/>
          <p:cNvSpPr/>
          <p:nvPr>
            <p:custDataLst>
              <p:tags r:id="rId100"/>
            </p:custDataLst>
          </p:nvPr>
        </p:nvSpPr>
        <p:spPr>
          <a:xfrm>
            <a:off x="2285459" y="5459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3" name="PA-4-Point Star 542"/>
          <p:cNvSpPr/>
          <p:nvPr>
            <p:custDataLst>
              <p:tags r:id="rId101"/>
            </p:custDataLst>
          </p:nvPr>
        </p:nvSpPr>
        <p:spPr>
          <a:xfrm rot="13694776">
            <a:off x="-1196389" y="11892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5" name="PA-4-Point Star 544"/>
          <p:cNvSpPr/>
          <p:nvPr>
            <p:custDataLst>
              <p:tags r:id="rId102"/>
            </p:custDataLst>
          </p:nvPr>
        </p:nvSpPr>
        <p:spPr>
          <a:xfrm>
            <a:off x="3120917" y="-2874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0" name="PA-4-Point Star 559"/>
          <p:cNvSpPr/>
          <p:nvPr>
            <p:custDataLst>
              <p:tags r:id="rId103"/>
            </p:custDataLst>
          </p:nvPr>
        </p:nvSpPr>
        <p:spPr>
          <a:xfrm>
            <a:off x="3361858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1" name="PA-4-Point Star 560"/>
          <p:cNvSpPr/>
          <p:nvPr>
            <p:custDataLst>
              <p:tags r:id="rId104"/>
            </p:custDataLst>
          </p:nvPr>
        </p:nvSpPr>
        <p:spPr>
          <a:xfrm>
            <a:off x="2479263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2" name="PA-4-Point Star 561"/>
          <p:cNvSpPr/>
          <p:nvPr>
            <p:custDataLst>
              <p:tags r:id="rId105"/>
            </p:custDataLst>
          </p:nvPr>
        </p:nvSpPr>
        <p:spPr>
          <a:xfrm>
            <a:off x="-694732" y="185261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PA-4-Point Star 567"/>
          <p:cNvSpPr/>
          <p:nvPr>
            <p:custDataLst>
              <p:tags r:id="rId106"/>
            </p:custDataLst>
          </p:nvPr>
        </p:nvSpPr>
        <p:spPr>
          <a:xfrm>
            <a:off x="-993911" y="177903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0" name="PA-4-Point Star 569"/>
          <p:cNvSpPr/>
          <p:nvPr>
            <p:custDataLst>
              <p:tags r:id="rId107"/>
            </p:custDataLst>
          </p:nvPr>
        </p:nvSpPr>
        <p:spPr>
          <a:xfrm>
            <a:off x="-811031" y="2152744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1" name="PA-4-Point Star 570"/>
          <p:cNvSpPr/>
          <p:nvPr>
            <p:custDataLst>
              <p:tags r:id="rId108"/>
            </p:custDataLst>
          </p:nvPr>
        </p:nvSpPr>
        <p:spPr>
          <a:xfrm>
            <a:off x="-842836" y="278089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2" name="PA-4-Point Star 571"/>
          <p:cNvSpPr/>
          <p:nvPr>
            <p:custDataLst>
              <p:tags r:id="rId109"/>
            </p:custDataLst>
          </p:nvPr>
        </p:nvSpPr>
        <p:spPr>
          <a:xfrm>
            <a:off x="-1411295" y="7320855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3" name="PA-4-Point Star 572"/>
          <p:cNvSpPr/>
          <p:nvPr>
            <p:custDataLst>
              <p:tags r:id="rId110"/>
            </p:custDataLst>
          </p:nvPr>
        </p:nvSpPr>
        <p:spPr>
          <a:xfrm>
            <a:off x="4225824" y="740226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7" name="PA-4-Point Star 586"/>
          <p:cNvSpPr/>
          <p:nvPr>
            <p:custDataLst>
              <p:tags r:id="rId111"/>
            </p:custDataLst>
          </p:nvPr>
        </p:nvSpPr>
        <p:spPr>
          <a:xfrm rot="8294776">
            <a:off x="-859688" y="4374360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0" name="PA-4-Point Star 589"/>
          <p:cNvSpPr/>
          <p:nvPr>
            <p:custDataLst>
              <p:tags r:id="rId112"/>
            </p:custDataLst>
          </p:nvPr>
        </p:nvSpPr>
        <p:spPr>
          <a:xfrm rot="8294776">
            <a:off x="12236491" y="8201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1" name="PA-4-Point Star 590"/>
          <p:cNvSpPr/>
          <p:nvPr>
            <p:custDataLst>
              <p:tags r:id="rId113"/>
            </p:custDataLst>
          </p:nvPr>
        </p:nvSpPr>
        <p:spPr>
          <a:xfrm rot="16200000">
            <a:off x="12604980" y="172016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2" name="PA-4-Point Star 591"/>
          <p:cNvSpPr/>
          <p:nvPr>
            <p:custDataLst>
              <p:tags r:id="rId114"/>
            </p:custDataLst>
          </p:nvPr>
        </p:nvSpPr>
        <p:spPr>
          <a:xfrm rot="16200000">
            <a:off x="3004408" y="704445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6" name="PA-4-Point Star 595"/>
          <p:cNvSpPr/>
          <p:nvPr>
            <p:custDataLst>
              <p:tags r:id="rId115"/>
            </p:custDataLst>
          </p:nvPr>
        </p:nvSpPr>
        <p:spPr>
          <a:xfrm rot="8294776">
            <a:off x="12236490" y="2495122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PA-4-Point Star 596"/>
          <p:cNvSpPr/>
          <p:nvPr>
            <p:custDataLst>
              <p:tags r:id="rId116"/>
            </p:custDataLst>
          </p:nvPr>
        </p:nvSpPr>
        <p:spPr>
          <a:xfrm rot="16200000">
            <a:off x="7117397" y="-6436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8" name="PA-4-Point Star 597"/>
          <p:cNvSpPr/>
          <p:nvPr>
            <p:custDataLst>
              <p:tags r:id="rId117"/>
            </p:custDataLst>
          </p:nvPr>
        </p:nvSpPr>
        <p:spPr>
          <a:xfrm rot="16200000">
            <a:off x="5058009" y="-715188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9" name="PA-4-Point Star 598"/>
          <p:cNvSpPr/>
          <p:nvPr>
            <p:custDataLst>
              <p:tags r:id="rId118"/>
            </p:custDataLst>
          </p:nvPr>
        </p:nvSpPr>
        <p:spPr>
          <a:xfrm rot="16200000">
            <a:off x="3602920" y="-659529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6--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第十一课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563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6  Lesson 11</a:t>
            </a:r>
            <a:endParaRPr lang="en-US" altLang="zh-CN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01913" y="2576830"/>
            <a:ext cx="9659087" cy="2916646"/>
            <a:chOff x="1893" y="4058"/>
            <a:chExt cx="15211" cy="459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93" y="4058"/>
              <a:ext cx="15211" cy="4593"/>
              <a:chOff x="-96" y="3669"/>
              <a:chExt cx="18916" cy="5713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-96" y="3669"/>
                <a:ext cx="18744" cy="5713"/>
              </a:xfrm>
              <a:prstGeom prst="roundRect">
                <a:avLst/>
              </a:prstGeom>
              <a:solidFill>
                <a:schemeClr val="bg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-96" y="4499"/>
                <a:ext cx="18916" cy="2928"/>
                <a:chOff x="3051" y="4499"/>
                <a:chExt cx="18916" cy="2928"/>
              </a:xfrm>
            </p:grpSpPr>
            <p:grpSp>
              <p:nvGrpSpPr>
                <p:cNvPr id="3" name="组合 2"/>
                <p:cNvGrpSpPr/>
                <p:nvPr/>
              </p:nvGrpSpPr>
              <p:grpSpPr>
                <a:xfrm>
                  <a:off x="4361" y="6525"/>
                  <a:ext cx="17433" cy="902"/>
                  <a:chOff x="6495" y="6525"/>
                  <a:chExt cx="17433" cy="902"/>
                </a:xfrm>
              </p:grpSpPr>
              <p:sp>
                <p:nvSpPr>
                  <p:cNvPr id="15" name="矩形 14"/>
                  <p:cNvSpPr/>
                  <p:nvPr/>
                </p:nvSpPr>
                <p:spPr>
                  <a:xfrm>
                    <a:off x="6495" y="6525"/>
                    <a:ext cx="3343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l"/>
                    <a:r>
                      <a:rPr lang="en-US" altLang="zh-CN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Lesson 11</a:t>
                    </a:r>
                    <a:endParaRPr lang="en-US" altLang="zh-CN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  <p:sp>
                <p:nvSpPr>
                  <p:cNvPr id="18" name="矩形 17"/>
                  <p:cNvSpPr/>
                  <p:nvPr/>
                </p:nvSpPr>
                <p:spPr>
                  <a:xfrm>
                    <a:off x="11280" y="6525"/>
                    <a:ext cx="12648" cy="50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What do the cats do when I’m not home</a:t>
                    </a:r>
                    <a:endParaRPr lang="en-US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</p:grpSp>
            <p:sp>
              <p:nvSpPr>
                <p:cNvPr id="6" name="文本框 7"/>
                <p:cNvSpPr txBox="1"/>
                <p:nvPr/>
              </p:nvSpPr>
              <p:spPr>
                <a:xfrm>
                  <a:off x="3051" y="4499"/>
                  <a:ext cx="18916" cy="24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fontAlgn="auto">
                    <a:lnSpc>
                      <a:spcPts val="902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第</a:t>
                  </a:r>
                  <a:r>
                    <a:rPr kumimoji="0" lang="en-US" altLang="zh-CN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11</a:t>
                  </a: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课  </a:t>
                  </a:r>
                  <a:r>
                    <a:rPr kumimoji="0" lang="zh-CN" altLang="en-US" sz="51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我不在时，猫在干什么</a:t>
                  </a:r>
                  <a:endParaRPr kumimoji="0" lang="zh-CN" altLang="en-US" sz="51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华文楷体" panose="02010600040101010101" charset="-122"/>
                    <a:ea typeface="华文楷体" panose="02010600040101010101" charset="-122"/>
                    <a:cs typeface="华文楷体" panose="02010600040101010101" charset="-122"/>
                  </a:endParaRPr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2071" y="7368"/>
              <a:ext cx="14751" cy="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000" b="1" noProof="0" dirty="0">
                  <a:ln>
                    <a:noFill/>
                  </a:ln>
                  <a:solidFill>
                    <a:srgbClr val="9F313C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Part 2</a:t>
              </a:r>
              <a:endParaRPr lang="en-US" sz="40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 descr="1"/>
          <p:cNvPicPr>
            <a:picLocks noChangeAspect="1"/>
          </p:cNvPicPr>
          <p:nvPr/>
        </p:nvPicPr>
        <p:blipFill>
          <a:blip r:embed="rId119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0"/>
    </mc:Choice>
    <mc:Fallback>
      <p:transition spd="slow" advTm="50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repeatCount="indefinite" fill="hold" grpId="0" nodeType="withEffect">
                                  <p:stCondLst>
                                    <p:cond delay="507"/>
                                  </p:stCondLst>
                                  <p:childTnLst>
                                    <p:set>
                                      <p:cBhvr>
                                        <p:cTn id="20" dur="6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5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6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6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6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repeatCount="indefinite" fill="hold" grpId="0" nodeType="withEffect">
                                  <p:stCondLst>
                                    <p:cond delay="244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153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repeatCount="indefinite" fill="hold" grpId="0" nodeType="withEffect">
                                  <p:stCondLst>
                                    <p:cond delay="1334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6175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repeatCount="indefinite" fill="hold" grpId="0" nodeType="withEffect">
                                  <p:stCondLst>
                                    <p:cond delay="1892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142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repeatCount="indefinite" fill="hold" grpId="0" nodeType="withEffect">
                                  <p:stCondLst>
                                    <p:cond delay="907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232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repeatCount="indefinite" fill="hold" grpId="0" nodeType="withEffect">
                                  <p:stCondLst>
                                    <p:cond delay="317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737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repeatCount="indefinite" fill="hold" grpId="0" nodeType="withEffect">
                                  <p:stCondLst>
                                    <p:cond delay="1699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6663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repeatCount="indefinite" fill="hold" grpId="0" nodeType="withEffect">
                                  <p:stCondLst>
                                    <p:cond delay="1993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24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repeatCount="indefinite" fill="hold" grpId="0" nodeType="withEffect">
                                  <p:stCondLst>
                                    <p:cond delay="1408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466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repeatCount="indefinite" fill="hold" grpId="0" nodeType="withEffect">
                                  <p:stCondLst>
                                    <p:cond delay="1034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6672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repeatCount="indefinite" fill="hold" grpId="0" nodeType="withEffect">
                                  <p:stCondLst>
                                    <p:cond delay="57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63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528" repeatCount="indefinite" fill="hold" grpId="0" nodeType="withEffect">
                                  <p:stCondLst>
                                    <p:cond delay="1978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644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53" presetClass="entr" presetSubtype="528" repeatCount="indefinite" fill="hold" grpId="0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6172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528" repeatCount="indefinite" fill="hold" grpId="0" nodeType="withEffect">
                                  <p:stCondLst>
                                    <p:cond delay="177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618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53" presetClass="entr" presetSubtype="528" repeatCount="indefinite" fill="hold" grpId="0" nodeType="withEffect">
                                  <p:stCondLst>
                                    <p:cond delay="1791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546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53" presetClass="entr" presetSubtype="528" repeatCount="indefinite" fill="hold" grpId="0" nodeType="withEffect">
                                  <p:stCondLst>
                                    <p:cond delay="731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6797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53" presetClass="entr" presetSubtype="528" repeatCount="indefinite" fill="hold" grpId="0" nodeType="withEffect">
                                  <p:stCondLst>
                                    <p:cond delay="185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034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528" repeatCount="indefinite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6907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53" presetClass="entr" presetSubtype="528" repeatCount="indefinite" fill="hold" grpId="0" nodeType="withEffect">
                                  <p:stCondLst>
                                    <p:cond delay="595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6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53" presetClass="entr" presetSubtype="528" repeatCount="indefinite" fill="hold" grpId="0" nodeType="withEffect">
                                  <p:stCondLst>
                                    <p:cond delay="1481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366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53" presetClass="entr" presetSubtype="528" repeatCount="indefinite" fill="hold" grpId="0" nodeType="withEffect">
                                  <p:stCondLst>
                                    <p:cond delay="1091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755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53" presetClass="entr" presetSubtype="528" repeatCount="indefinite" fill="hold" grpId="0" nodeType="withEffect">
                                  <p:stCondLst>
                                    <p:cond delay="334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746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53" presetClass="entr" presetSubtype="528" repeatCount="indefinite" fill="hold" grpId="0" nodeType="withEffect">
                                  <p:stCondLst>
                                    <p:cond delay="1852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254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53" presetClass="entr" presetSubtype="528" repeatCount="indefinite" fill="hold" grpId="0" nodeType="withEffect">
                                  <p:stCondLst>
                                    <p:cond delay="657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6642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889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53" presetClass="entr" presetSubtype="528" repeatCount="indefinite" fill="hold" grpId="0" nodeType="withEffect">
                                  <p:stCondLst>
                                    <p:cond delay="854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408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53" presetClass="entr" presetSubtype="528" repeatCount="indefinite" fill="hold" grpId="0" nodeType="withEffect">
                                  <p:stCondLst>
                                    <p:cond delay="793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173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6982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53" presetClass="entr" presetSubtype="528" repeatCount="indefinite" fill="hold" grpId="0" nodeType="withEffect">
                                  <p:stCondLst>
                                    <p:cond delay="232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6854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53" presetClass="entr" presetSubtype="528" repeatCount="indefinite" fill="hold" grpId="0" nodeType="withEffect">
                                  <p:stCondLst>
                                    <p:cond delay="1449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704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53" presetClass="entr" presetSubtype="528" repeatCount="indefinite" fill="hold" grpId="0" nodeType="withEffect">
                                  <p:stCondLst>
                                    <p:cond delay="1214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6173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53" presetClass="entr" presetSubtype="528" repeatCount="indefinite" fill="hold" grpId="0" nodeType="withEffect">
                                  <p:stCondLst>
                                    <p:cond delay="1303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6273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2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6866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5" dur="5969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8" presetID="53" presetClass="entr" presetSubtype="528" repeatCount="indefinite" fill="hold" grpId="0" nodeType="withEffect">
                                  <p:stCondLst>
                                    <p:cond delay="127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7002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53" presetClass="entr" presetSubtype="528" repeatCount="indefinite" fill="hold" grpId="0" nodeType="withEffect">
                                  <p:stCondLst>
                                    <p:cond delay="1739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737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53" presetClass="entr" presetSubtype="528" repeatCount="indefinite" fill="hold" grpId="0" nodeType="withEffect">
                                  <p:stCondLst>
                                    <p:cond delay="1018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26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53" presetClass="entr" presetSubtype="528" repeatCount="indefinite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6177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53" presetClass="entr" presetSubtype="528" repeatCount="indefinite" fill="hold" grpId="0" nodeType="withEffect">
                                  <p:stCondLst>
                                    <p:cond delay="149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255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534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53" presetClass="entr" presetSubtype="528" repeatCount="indefinite" fill="hold" grpId="0" nodeType="withEffect">
                                  <p:stCondLst>
                                    <p:cond delay="377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6932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53" presetClass="entr" presetSubtype="528" repeatCount="indefinite" fill="hold" grpId="0" nodeType="withEffect">
                                  <p:stCondLst>
                                    <p:cond delay="1461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7218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4" presetID="53" presetClass="entr" presetSubtype="528" repeatCount="indefinite" fill="hold" grpId="0" nodeType="withEffect">
                                  <p:stCondLst>
                                    <p:cond delay="1078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8" dur="6826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53" presetClass="entr" presetSubtype="528" repeatCount="indefinite" fill="hold" grpId="0" nodeType="withEffect">
                                  <p:stCondLst>
                                    <p:cond delay="1447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322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6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8" presetID="53" presetClass="entr" presetSubtype="528" repeatCount="indefinite" fill="hold" grpId="0" nodeType="withEffect">
                                  <p:stCondLst>
                                    <p:cond delay="1654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6922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53" presetClass="entr" presetSubtype="528" repeatCount="indefinite" fill="hold" grpId="0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7039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53" presetClass="entr" presetSubtype="528" repeatCount="indefinite" fill="hold" grpId="0" nodeType="withEffect">
                                  <p:stCondLst>
                                    <p:cond delay="1043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6539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7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9" presetID="53" presetClass="entr" presetSubtype="528" repeatCount="indefinite" fill="hold" grpId="0" nodeType="withEffect">
                                  <p:stCondLst>
                                    <p:cond delay="502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5392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53" presetClass="entr" presetSubtype="528" repeatCount="indefinite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326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53" presetClass="entr" presetSubtype="528" repeatCount="indefinite" fill="hold" grpId="0" nodeType="withEffect">
                                  <p:stCondLst>
                                    <p:cond delay="1436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56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53" presetClass="entr" presetSubtype="528" repeatCount="indefinite" fill="hold" grpId="0" nodeType="withEffect">
                                  <p:stCondLst>
                                    <p:cond delay="1228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691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53" presetClass="entr" presetSubtype="528" repeatCount="indefinite" fill="hold" grpId="0" nodeType="withEffect">
                                  <p:stCondLst>
                                    <p:cond delay="904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5869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2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4" presetID="53" presetClass="entr" presetSubtype="528" repeatCount="indefinite" fill="hold" grpId="0" nodeType="withEffect">
                                  <p:stCondLst>
                                    <p:cond delay="603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6813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53" presetClass="entr" presetSubtype="528" repeatCount="indefinite" fill="hold" grpId="0" nodeType="withEffect">
                                  <p:stCondLst>
                                    <p:cond delay="857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399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53" presetClass="entr" presetSubtype="528" repeatCount="indefinite" fill="hold" grpId="0" nodeType="withEffect">
                                  <p:stCondLst>
                                    <p:cond delay="1332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698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53" presetClass="entr" presetSubtype="528" repeatCount="indefinite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9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53" presetClass="entr" presetSubtype="528" repeatCount="indefinite" fill="hold" grpId="0" nodeType="withEffect">
                                  <p:stCondLst>
                                    <p:cond delay="464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6406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9" presetID="53" presetClass="entr" presetSubtype="528" repeatCount="indefinite" fill="hold" grpId="0" nodeType="withEffect">
                                  <p:stCondLst>
                                    <p:cond delay="1093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6713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4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6" presetID="53" presetClass="entr" presetSubtype="528" repeatCount="indefinite" fill="hold" grpId="0" nodeType="withEffect">
                                  <p:stCondLst>
                                    <p:cond delay="1754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627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53" presetClass="entr" presetSubtype="528" repeatCount="indefinite" fill="hold" grpId="0" nodeType="withEffect">
                                  <p:stCondLst>
                                    <p:cond delay="331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608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0" presetID="53" presetClass="entr" presetSubtype="528" repeatCount="indefinite" fill="hold" grpId="0" nodeType="withEffect">
                                  <p:stCondLst>
                                    <p:cond delay="52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6712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53" presetClass="entr" presetSubtype="528" repeatCount="indefinite" fill="hold" grpId="0" nodeType="withEffect">
                                  <p:stCondLst>
                                    <p:cond delay="35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135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2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4" presetID="53" presetClass="entr" presetSubtype="528" repeatCount="indefinite" fill="hold" grpId="0" nodeType="withEffect">
                                  <p:stCondLst>
                                    <p:cond delay="181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463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9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1" presetID="53" presetClass="entr" presetSubtype="528" repeatCount="indefinite" fill="hold" grpId="0" nodeType="withEffect">
                                  <p:stCondLst>
                                    <p:cond delay="207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3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5" dur="5327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6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8" presetID="53" presetClass="entr" presetSubtype="528" repeatCount="indefinite" fill="hold" grpId="0" nodeType="withEffect">
                                  <p:stCondLst>
                                    <p:cond delay="852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2" dur="5099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3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5" presetID="53" presetClass="entr" presetSubtype="528" repeatCount="indefinite" fill="hold" grpId="0" nodeType="withEffect">
                                  <p:stCondLst>
                                    <p:cond delay="1482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7073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53" presetClass="entr" presetSubtype="528" repeatCount="indefinite" fill="hold" grpId="0" nodeType="withEffect">
                                  <p:stCondLst>
                                    <p:cond delay="176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7201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53" presetClass="entr" presetSubtype="528" repeatCount="indefinite" fill="hold" grpId="0" nodeType="withEffect">
                                  <p:stCondLst>
                                    <p:cond delay="157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7468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4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6" presetID="53" presetClass="entr" presetSubtype="528" repeatCount="indefinite" fill="hold" grpId="0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8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7485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1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3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6432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8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0" presetID="53" presetClass="entr" presetSubtype="528" repeatCount="indefinite" fill="hold" grpId="0" nodeType="withEffect">
                                  <p:stCondLst>
                                    <p:cond delay="736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423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53" presetClass="entr" presetSubtype="528" repeatCount="indefinite" fill="hold" grpId="0" nodeType="withEffect">
                                  <p:stCondLst>
                                    <p:cond delay="482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102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4" presetID="53" presetClass="entr" presetSubtype="528" repeatCount="indefinite" fill="hold" grpId="0" nodeType="withEffect">
                                  <p:stCondLst>
                                    <p:cond delay="399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8" dur="5819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53" presetClass="entr" presetSubtype="528" repeatCount="indefinite" fill="hold" grpId="0" nodeType="withEffect">
                                  <p:stCondLst>
                                    <p:cond delay="1338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6554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6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8" presetID="53" presetClass="entr" presetSubtype="528" repeatCount="indefinite" fill="hold" grpId="0" nodeType="withEffect">
                                  <p:stCondLst>
                                    <p:cond delay="245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853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3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5" presetID="53" presetClass="entr" presetSubtype="528" repeatCount="indefinite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653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2" presetID="53" presetClass="entr" presetSubtype="528" repeatCount="indefinite" fill="hold" grpId="0" nodeType="withEffect">
                                  <p:stCondLst>
                                    <p:cond delay="1065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7301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7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9" presetID="53" presetClass="entr" presetSubtype="528" repeatCount="indefinite" fill="hold" grpId="0" nodeType="withEffect">
                                  <p:stCondLst>
                                    <p:cond delay="1298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7173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6" presetID="53" presetClass="entr" presetSubtype="528" repeatCount="indefinite" fill="hold" grpId="0" nodeType="withEffect">
                                  <p:stCondLst>
                                    <p:cond delay="1367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0" dur="601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1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785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8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0" presetID="53" presetClass="entr" presetSubtype="528" repeatCount="indefinite" fill="hold" grpId="0" nodeType="withEffect">
                                  <p:stCondLst>
                                    <p:cond delay="273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6234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5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7" presetID="53" presetClass="entr" presetSubtype="528" repeatCount="indefinite" fill="hold" grpId="0" nodeType="withEffect">
                                  <p:stCondLst>
                                    <p:cond delay="191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9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7063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2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4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8" dur="5494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9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presetID="53" presetClass="entr" presetSubtype="528" repeatCount="indefinite" fill="hold" grpId="0" nodeType="withEffect">
                                  <p:stCondLst>
                                    <p:cond delay="1769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7135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8" presetID="53" presetClass="entr" presetSubtype="528" repeatCount="indefinite" fill="hold" grpId="0" nodeType="withEffect">
                                  <p:stCondLst>
                                    <p:cond delay="552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7132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3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53" presetClass="entr" presetSubtype="528" repeatCount="indefinite" fill="hold" grpId="0" nodeType="withEffect">
                                  <p:stCondLst>
                                    <p:cond delay="1645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504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53" presetClass="entr" presetSubtype="528" repeatCount="indefinite" fill="hold" grpId="0" nodeType="withEffect">
                                  <p:stCondLst>
                                    <p:cond delay="1934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6965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7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9" presetID="53" presetClass="entr" presetSubtype="528" repeatCount="indefinite" fill="hold" grpId="0" nodeType="withEffect">
                                  <p:stCondLst>
                                    <p:cond delay="775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313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4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6" presetID="53" presetClass="entr" presetSubtype="528" repeatCount="indefinite" fill="hold" grpId="0" nodeType="withEffect">
                                  <p:stCondLst>
                                    <p:cond delay="178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63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1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3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5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5437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8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53" presetClass="entr" presetSubtype="528" repeatCount="indefinite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4" dur="566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5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7" presetID="53" presetClass="entr" presetSubtype="528" repeatCount="indefinite" fill="hold" grpId="0" nodeType="withEffect">
                                  <p:stCondLst>
                                    <p:cond delay="1747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6723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2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4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5888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9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1" presetID="53" presetClass="entr" presetSubtype="528" repeatCount="indefinite" fill="hold" grpId="0" nodeType="withEffect">
                                  <p:stCondLst>
                                    <p:cond delay="809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356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6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53" presetClass="entr" presetSubtype="528" repeatCount="indefinite" fill="hold" grpId="0" nodeType="withEffect">
                                  <p:stCondLst>
                                    <p:cond delay="351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2" dur="7274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3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5" presetID="53" presetClass="entr" presetSubtype="528" repeatCount="indefinite" fill="hold" grpId="0" nodeType="withEffect">
                                  <p:stCondLst>
                                    <p:cond delay="1594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5069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0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2" presetID="53" presetClass="entr" presetSubtype="528" repeatCount="indefinite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443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7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9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6959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6" presetID="53" presetClass="entr" presetSubtype="528" repeatCount="indefinite" fill="hold" grpId="0" nodeType="withEffect">
                                  <p:stCondLst>
                                    <p:cond delay="1388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8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9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0" dur="5861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1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2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3" presetID="53" presetClass="entr" presetSubtype="528" repeatCount="indefinite" fill="hold" grpId="0" nodeType="withEffect">
                                  <p:stCondLst>
                                    <p:cond delay="278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5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6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7" dur="5961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0" presetID="53" presetClass="entr" presetSubtype="528" repeatCount="indefinite" fill="hold" grpId="0" nodeType="withEffect">
                                  <p:stCondLst>
                                    <p:cond delay="954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5261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5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6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7" presetID="53" presetClass="entr" presetSubtype="528" repeatCount="indefinite" fill="hold" grpId="0" nodeType="withEffect">
                                  <p:stCondLst>
                                    <p:cond delay="494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6404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2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4" presetID="53" presetClass="entr" presetSubtype="528" repeatCount="indefinite" fill="hold" grpId="0" nodeType="withEffect">
                                  <p:stCondLst>
                                    <p:cond delay="1901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6419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9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7266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6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7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8" presetID="53" presetClass="entr" presetSubtype="528" repeatCount="indefinite" fill="hold" grpId="0" nodeType="withEffect">
                                  <p:stCondLst>
                                    <p:cond delay="961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0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2" dur="6578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3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5" presetID="53" presetClass="entr" presetSubtype="528" repeatCount="indefinite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7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8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9" dur="5112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0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1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2" presetID="53" presetClass="entr" presetSubtype="528" repeatCount="indefinite" fill="hold" grpId="0" nodeType="withEffect">
                                  <p:stCondLst>
                                    <p:cond delay="1664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239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7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9" presetID="53" presetClass="entr" presetSubtype="528" repeatCount="indefinite" fill="hold" grpId="0" nodeType="withEffect">
                                  <p:stCondLst>
                                    <p:cond delay="385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1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2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3" dur="5535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6" presetID="53" presetClass="entr" presetSubtype="528" repeatCount="indefinite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3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1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2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3" presetID="53" presetClass="entr" presetSubtype="528" repeatCount="indefinite" fill="hold" grpId="0" nodeType="withEffect">
                                  <p:stCondLst>
                                    <p:cond delay="1048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5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7" dur="5033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8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0" presetID="53" presetClass="entr" presetSubtype="528" repeatCount="indefinite" fill="hold" grpId="0" nodeType="withEffect">
                                  <p:stCondLst>
                                    <p:cond delay="1359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6787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5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17646 L -0.000833333 -0.138641 " pathEditMode="relative" rAng="0" ptsTypes="">
                                      <p:cBhvr>
                                        <p:cTn id="8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78" grpId="0" bldLvl="0" animBg="1"/>
      <p:bldP spid="97" grpId="0" bldLvl="0" animBg="1"/>
      <p:bldP spid="98" grpId="0" bldLvl="0" animBg="1"/>
      <p:bldP spid="109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9" grpId="0" bldLvl="0" animBg="1"/>
      <p:bldP spid="140" grpId="0" bldLvl="0" animBg="1"/>
      <p:bldP spid="141" grpId="0" bldLvl="0" animBg="1"/>
      <p:bldP spid="142" grpId="0" bldLvl="0" animBg="1"/>
      <p:bldP spid="154" grpId="0" bldLvl="0" animBg="1"/>
      <p:bldP spid="155" grpId="0" bldLvl="0" animBg="1"/>
      <p:bldP spid="156" grpId="0" bldLvl="0" animBg="1"/>
      <p:bldP spid="226" grpId="0" bldLvl="0" animBg="1"/>
      <p:bldP spid="237" grpId="0" bldLvl="0" animBg="1"/>
      <p:bldP spid="238" grpId="0" bldLvl="0" animBg="1"/>
      <p:bldP spid="239" grpId="0" bldLvl="0" animBg="1"/>
      <p:bldP spid="240" grpId="0" bldLvl="0" animBg="1"/>
      <p:bldP spid="242" grpId="0" bldLvl="0" animBg="1"/>
      <p:bldP spid="243" grpId="0" bldLvl="0" animBg="1"/>
      <p:bldP spid="244" grpId="0" bldLvl="0" animBg="1"/>
      <p:bldP spid="245" grpId="0" bldLvl="0" animBg="1"/>
      <p:bldP spid="246" grpId="0" bldLvl="0" animBg="1"/>
      <p:bldP spid="247" grpId="0" bldLvl="0" animBg="1"/>
      <p:bldP spid="248" grpId="0" bldLvl="0" animBg="1"/>
      <p:bldP spid="252" grpId="0" bldLvl="0" animBg="1"/>
      <p:bldP spid="257" grpId="0" bldLvl="0" animBg="1"/>
      <p:bldP spid="262" grpId="0" bldLvl="0" animBg="1"/>
      <p:bldP spid="265" grpId="0" bldLvl="0" animBg="1"/>
      <p:bldP spid="266" grpId="0" bldLvl="0" animBg="1"/>
      <p:bldP spid="267" grpId="0" bldLvl="0" animBg="1"/>
      <p:bldP spid="268" grpId="0" bldLvl="0" animBg="1"/>
      <p:bldP spid="269" grpId="0" bldLvl="0" animBg="1"/>
      <p:bldP spid="384" grpId="0" bldLvl="0" animBg="1"/>
      <p:bldP spid="388" grpId="0" bldLvl="0" animBg="1"/>
      <p:bldP spid="392" grpId="0" bldLvl="0" animBg="1"/>
      <p:bldP spid="397" grpId="0" bldLvl="0" animBg="1"/>
      <p:bldP spid="402" grpId="0" bldLvl="0" animBg="1"/>
      <p:bldP spid="403" grpId="0" bldLvl="0" animBg="1"/>
      <p:bldP spid="404" grpId="0" bldLvl="0" animBg="1"/>
      <p:bldP spid="405" grpId="0" bldLvl="0" animBg="1"/>
      <p:bldP spid="406" grpId="0" bldLvl="0" animBg="1"/>
      <p:bldP spid="408" grpId="0" bldLvl="0" animBg="1"/>
      <p:bldP spid="409" grpId="0" bldLvl="0" animBg="1"/>
      <p:bldP spid="412" grpId="0" bldLvl="0" animBg="1"/>
      <p:bldP spid="413" grpId="0" bldLvl="0" animBg="1"/>
      <p:bldP spid="415" grpId="0" bldLvl="0" animBg="1"/>
      <p:bldP spid="416" grpId="0" bldLvl="0" animBg="1"/>
      <p:bldP spid="417" grpId="0" bldLvl="0" animBg="1"/>
      <p:bldP spid="418" grpId="0" bldLvl="0" animBg="1"/>
      <p:bldP spid="423" grpId="0" bldLvl="0" animBg="1"/>
      <p:bldP spid="426" grpId="0" bldLvl="0" animBg="1"/>
      <p:bldP spid="427" grpId="0" bldLvl="0" animBg="1"/>
      <p:bldP spid="428" grpId="0" bldLvl="0" animBg="1"/>
      <p:bldP spid="429" grpId="0" bldLvl="0" animBg="1"/>
      <p:bldP spid="430" grpId="0" bldLvl="0" animBg="1"/>
      <p:bldP spid="431" grpId="0" bldLvl="0" animBg="1"/>
      <p:bldP spid="432" grpId="0" bldLvl="0" animBg="1"/>
      <p:bldP spid="433" grpId="0" bldLvl="0" animBg="1"/>
      <p:bldP spid="434" grpId="0" bldLvl="0" animBg="1"/>
      <p:bldP spid="435" grpId="0" bldLvl="0" animBg="1"/>
      <p:bldP spid="436" grpId="0" bldLvl="0" animBg="1"/>
      <p:bldP spid="437" grpId="0" bldLvl="0" animBg="1"/>
      <p:bldP spid="438" grpId="0" bldLvl="0" animBg="1"/>
      <p:bldP spid="439" grpId="0" bldLvl="0" animBg="1"/>
      <p:bldP spid="440" grpId="0" bldLvl="0" animBg="1"/>
      <p:bldP spid="441" grpId="0" bldLvl="0" animBg="1"/>
      <p:bldP spid="457" grpId="0" bldLvl="0" animBg="1"/>
      <p:bldP spid="463" grpId="0" bldLvl="0" animBg="1"/>
      <p:bldP spid="465" grpId="0" bldLvl="0" animBg="1"/>
      <p:bldP spid="466" grpId="0" bldLvl="0" animBg="1"/>
      <p:bldP spid="468" grpId="0" bldLvl="0" animBg="1"/>
      <p:bldP spid="469" grpId="0" bldLvl="0" animBg="1"/>
      <p:bldP spid="470" grpId="0" bldLvl="0" animBg="1"/>
      <p:bldP spid="472" grpId="0" bldLvl="0" animBg="1"/>
      <p:bldP spid="473" grpId="0" bldLvl="0" animBg="1"/>
      <p:bldP spid="474" grpId="0" bldLvl="0" animBg="1"/>
      <p:bldP spid="481" grpId="0" bldLvl="0" animBg="1"/>
      <p:bldP spid="482" grpId="0" bldLvl="0" animBg="1"/>
      <p:bldP spid="483" grpId="0" bldLvl="0" animBg="1"/>
      <p:bldP spid="502" grpId="0" bldLvl="0" animBg="1"/>
      <p:bldP spid="503" grpId="0" bldLvl="0" animBg="1"/>
      <p:bldP spid="504" grpId="0" bldLvl="0" animBg="1"/>
      <p:bldP spid="505" grpId="0" bldLvl="0" animBg="1"/>
      <p:bldP spid="529" grpId="0" bldLvl="0" animBg="1"/>
      <p:bldP spid="531" grpId="0" bldLvl="0" animBg="1"/>
      <p:bldP spid="532" grpId="0" bldLvl="0" animBg="1"/>
      <p:bldP spid="533" grpId="0" bldLvl="0" animBg="1"/>
      <p:bldP spid="534" grpId="0" bldLvl="0" animBg="1"/>
      <p:bldP spid="535" grpId="0" bldLvl="0" animBg="1"/>
      <p:bldP spid="539" grpId="0" bldLvl="0" animBg="1"/>
      <p:bldP spid="542" grpId="0" bldLvl="0" animBg="1"/>
      <p:bldP spid="543" grpId="0" bldLvl="0" animBg="1"/>
      <p:bldP spid="545" grpId="0" bldLvl="0" animBg="1"/>
      <p:bldP spid="560" grpId="0" bldLvl="0" animBg="1"/>
      <p:bldP spid="561" grpId="0" bldLvl="0" animBg="1"/>
      <p:bldP spid="562" grpId="0" bldLvl="0" animBg="1"/>
      <p:bldP spid="568" grpId="0" bldLvl="0" animBg="1"/>
      <p:bldP spid="570" grpId="0" bldLvl="0" animBg="1"/>
      <p:bldP spid="571" grpId="0" bldLvl="0" animBg="1"/>
      <p:bldP spid="572" grpId="0" bldLvl="0" animBg="1"/>
      <p:bldP spid="573" grpId="0" bldLvl="0" animBg="1"/>
      <p:bldP spid="587" grpId="0" bldLvl="0" animBg="1"/>
      <p:bldP spid="590" grpId="0" bldLvl="0" animBg="1"/>
      <p:bldP spid="591" grpId="0" bldLvl="0" animBg="1"/>
      <p:bldP spid="592" grpId="0" bldLvl="0" animBg="1"/>
      <p:bldP spid="596" grpId="0" bldLvl="0" animBg="1"/>
      <p:bldP spid="597" grpId="0" bldLvl="0" animBg="1"/>
      <p:bldP spid="598" grpId="0" bldLvl="0" animBg="1"/>
      <p:bldP spid="599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9" name="圆角矩形 8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想一想，下列词语之间有什么联系</a:t>
              </a:r>
              <a:endParaRPr lang="en-US" altLang="zh-CN" sz="2400" b="1" noProof="0" dirty="0">
                <a:ln>
                  <a:noFill/>
                </a:ln>
                <a:solidFill>
                  <a:srgbClr val="CFB26F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+mn-ea"/>
              </a:endParaRPr>
            </a:p>
          </p:txBody>
        </p:sp>
      </p:grpSp>
      <p:sp>
        <p:nvSpPr>
          <p:cNvPr id="2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aphicFrame>
        <p:nvGraphicFramePr>
          <p:cNvPr id="12" name="表格 11"/>
          <p:cNvGraphicFramePr/>
          <p:nvPr>
            <p:custDataLst>
              <p:tags r:id="rId1"/>
            </p:custDataLst>
          </p:nvPr>
        </p:nvGraphicFramePr>
        <p:xfrm>
          <a:off x="429260" y="1844675"/>
          <a:ext cx="11325860" cy="47224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7760"/>
                <a:gridCol w="8928100"/>
              </a:tblGrid>
              <a:tr h="10560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4800">
                          <a:solidFill>
                            <a:schemeClr val="tx1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好</a:t>
                      </a:r>
                      <a:endParaRPr lang="zh-CN" altLang="en-US" sz="4800">
                        <a:solidFill>
                          <a:schemeClr val="tx1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4800">
                          <a:solidFill>
                            <a:schemeClr val="tx1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（hào）</a:t>
                      </a:r>
                      <a:endParaRPr lang="zh-CN" altLang="en-US" sz="4800">
                        <a:solidFill>
                          <a:schemeClr val="tx1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anchor="ctr">
                    <a:solidFill>
                      <a:srgbClr val="CAE4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ct val="150000"/>
                        </a:lnSpc>
                        <a:buNone/>
                      </a:pPr>
                      <a:r>
                        <a:rPr sz="2000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好动、好客、好奇、好强、好学、好胜、好战、爱好、喜好</a:t>
                      </a:r>
                      <a:endParaRPr sz="2000">
                        <a:solidFill>
                          <a:schemeClr val="tx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CAE4F4"/>
                    </a:solidFill>
                  </a:tcPr>
                </a:tc>
              </a:tr>
              <a:tr h="10560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4800" b="1">
                          <a:solidFill>
                            <a:schemeClr val="tx1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理</a:t>
                      </a:r>
                      <a:endParaRPr lang="zh-CN" altLang="en-US" sz="4800" b="1">
                        <a:solidFill>
                          <a:schemeClr val="tx1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anchor="ctr">
                    <a:solidFill>
                      <a:srgbClr val="E1DCE4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50000"/>
                        </a:lnSpc>
                        <a:buClrTx/>
                        <a:buSzTx/>
                        <a:buFontTx/>
                      </a:pPr>
                      <a:r>
                        <a:rPr sz="2000" b="1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整理、梳理、管理、办理、护理、修理、自理、处理、代理、理财、理发、经理</a:t>
                      </a:r>
                      <a:endParaRPr sz="2000" b="1">
                        <a:solidFill>
                          <a:schemeClr val="tx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1DCE4"/>
                    </a:solidFill>
                  </a:tcPr>
                </a:tc>
              </a:tr>
              <a:tr h="10560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4800" b="1">
                          <a:solidFill>
                            <a:schemeClr val="tx1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养</a:t>
                      </a:r>
                      <a:endParaRPr lang="zh-CN" altLang="en-US" sz="4800" b="1">
                        <a:solidFill>
                          <a:schemeClr val="tx1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anchor="ctr">
                    <a:solidFill>
                      <a:srgbClr val="C6E1F2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50000"/>
                        </a:lnSpc>
                        <a:buClrTx/>
                        <a:buSzTx/>
                        <a:buFontTx/>
                      </a:pPr>
                      <a:r>
                        <a:rPr sz="2000" b="1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养花、养草、养猫、养狗、养鸡、养鱼、养育、饲养、喂养、放养</a:t>
                      </a:r>
                      <a:endParaRPr sz="2000" b="1">
                        <a:solidFill>
                          <a:schemeClr val="tx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C6E1F2"/>
                    </a:solidFill>
                  </a:tcPr>
                </a:tc>
              </a:tr>
              <a:tr h="10560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4800" b="1">
                          <a:solidFill>
                            <a:schemeClr val="tx1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急</a:t>
                      </a:r>
                      <a:endParaRPr lang="zh-CN" altLang="en-US" sz="4800" b="1">
                        <a:solidFill>
                          <a:schemeClr val="tx1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anchor="ctr">
                    <a:solidFill>
                      <a:srgbClr val="E2DDE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50000"/>
                        </a:lnSpc>
                        <a:buClrTx/>
                        <a:buSzTx/>
                        <a:buFontTx/>
                      </a:pPr>
                      <a:r>
                        <a:rPr sz="2000" b="1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急切、急忙、急诊、急病、急救、急事、急需、急用、着急、紧急</a:t>
                      </a:r>
                      <a:endParaRPr sz="2000" b="1">
                        <a:solidFill>
                          <a:schemeClr val="tx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2DDE5"/>
                    </a:solidFill>
                  </a:tcPr>
                </a:tc>
              </a:tr>
            </a:tbl>
          </a:graphicData>
        </a:graphic>
      </p:graphicFrame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马路上汽车、行人来来往往，一派繁忙的景象。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小张饿坏了，急切地打开盒子吃了起来。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fán máng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繁忙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busy, bustling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jí qiè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急切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eager, impatient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每个人都应该遵守法律,谁也不能例外。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他闷闷不乐地听着，两眼凝视着别处。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lì wài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例外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exception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1994765"/>
            <a:chOff x="7787" y="2920"/>
            <a:chExt cx="5660" cy="2219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níng shì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凝视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gaze, to stare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364933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155448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41948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4350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长大了我才明白，母亲的唠叨是对我最深沉的爱。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450342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90888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731385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公安人员正严密监视嫌疑犯的行踪。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554480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shēn chén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深沉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deep</a:t>
              </a:r>
              <a:endParaRPr lang="en-US" altLang="zh-CN" sz="16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503420" y="2560251"/>
            <a:ext cx="2837180" cy="2005552"/>
            <a:chOff x="7787" y="2920"/>
            <a:chExt cx="5660" cy="2231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jiān shì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监视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monitor, to keep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watch on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7252018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7441565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29033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671435" y="4946650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他今天的举动有点好笑。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441565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jǔ dòng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举动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move, act, activity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矩形 74"/>
          <p:cNvSpPr/>
          <p:nvPr/>
        </p:nvSpPr>
        <p:spPr>
          <a:xfrm>
            <a:off x="7544336" y="0"/>
            <a:ext cx="4647030" cy="6858000"/>
          </a:xfrm>
          <a:prstGeom prst="rect">
            <a:avLst/>
          </a:prstGeom>
          <a:gradFill flip="none" rotWithShape="1">
            <a:gsLst>
              <a:gs pos="0">
                <a:srgbClr val="E3C982"/>
              </a:gs>
              <a:gs pos="42100">
                <a:srgbClr val="B49256"/>
              </a:gs>
              <a:gs pos="100000">
                <a:srgbClr val="B29054"/>
              </a:gs>
            </a:gsLst>
            <a:lin ang="135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方正兰亭黑简体" panose="02000000000000000000" charset="-122"/>
              <a:ea typeface="方正兰亭黑简体" panose="02000000000000000000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905207" y="1"/>
            <a:ext cx="4647030" cy="6858024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421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135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ea typeface="OPPOSans B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8243" y="605882"/>
            <a:ext cx="26765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教学内容和目标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>
            <a:off x="870585" y="3202305"/>
            <a:ext cx="668147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870585" y="4983480"/>
            <a:ext cx="668147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800949" y="6582160"/>
            <a:ext cx="10786758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/>
        </p:nvCxnSpPr>
        <p:spPr>
          <a:xfrm>
            <a:off x="3469391" y="1480994"/>
            <a:ext cx="811831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46125" y="1773555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主题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149600" y="1773555"/>
            <a:ext cx="606933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动物趣事</a:t>
            </a:r>
            <a:endParaRPr lang="zh-CN" altLang="en-US" dirty="0">
              <a:solidFill>
                <a:prstClr val="white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76317" y="2483486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语言点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3167380" y="2235835"/>
            <a:ext cx="64820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lang="en-US" altLang="zh-CN" dirty="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掌握“统统、以……为……、该干吗干吗”的意义和用法</a:t>
            </a:r>
            <a:endParaRPr kumimoji="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3167380" y="2665095"/>
            <a:ext cx="48818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正确使用本课辨析的词语“急切一急忙”</a:t>
            </a:r>
            <a:endParaRPr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167380" y="3437890"/>
            <a:ext cx="815911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了解“跟踪”中的“足字旁”及带有“足字旁”的汉字常表达的意义 </a:t>
            </a:r>
            <a:endParaRPr kumimoji="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755211" y="4245936"/>
            <a:ext cx="15544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跟踪”的意义</a:t>
            </a:r>
            <a:endParaRPr kumimoji="0" lang="zh-CN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46125" y="4990465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篇章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3167380" y="5165090"/>
            <a:ext cx="21259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）理解课文内容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3167201" y="5531502"/>
            <a:ext cx="4848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按课本P111练习5中的提示简述课文内容</a:t>
            </a:r>
            <a:endParaRPr kumimoji="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395611" y="855648"/>
            <a:ext cx="33832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rPr>
              <a:t>学生能够了解并掌握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+mn-cs"/>
            </a:endParaRPr>
          </a:p>
        </p:txBody>
      </p:sp>
      <p:cxnSp>
        <p:nvCxnSpPr>
          <p:cNvPr id="85" name="直接连接符 84"/>
          <p:cNvCxnSpPr/>
          <p:nvPr/>
        </p:nvCxnSpPr>
        <p:spPr>
          <a:xfrm>
            <a:off x="7543800" y="3202305"/>
            <a:ext cx="4043680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7543800" y="4983480"/>
            <a:ext cx="4043680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 descr="C:\Users\Administrator\Desktop\我1.png我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167380" y="3846830"/>
            <a:ext cx="901255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（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2</a:t>
            </a:r>
            <a:r>
              <a:rPr 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）</a:t>
            </a:r>
            <a:r>
              <a:rPr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熟悉并掌握“淋、懒惰、馋、敏捷、好动、扑、繁忙、动态、遥控、和用法</a:t>
            </a:r>
            <a:endParaRPr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5747" y="3516540"/>
            <a:ext cx="90281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词汇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67201" y="5913446"/>
            <a:ext cx="39674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3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根据提示完成课后的“写一写”</a:t>
            </a:r>
            <a:endParaRPr kumimoji="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繁忙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busy, bustling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fán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máng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例外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exception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lì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wài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急切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eager, impatient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86630" y="863600"/>
            <a:ext cx="26523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jí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qiè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凝视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gaze, to stare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níng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shì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深沉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deep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333750" y="4364355"/>
            <a:ext cx="28060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shēn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chén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257550"/>
            <a:chOff x="9262" y="2028"/>
            <a:chExt cx="3533" cy="51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监视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monitor, to keep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watch on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jiān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shì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举动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move, act, activity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jǔ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dòng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229933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繁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218630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218884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218884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2249805"/>
            <a:ext cx="8296275" cy="7372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繁星</a:t>
            </a:r>
            <a:r>
              <a:rPr lang="en-US" alt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繁荣</a:t>
            </a:r>
            <a:r>
              <a:rPr lang="en-US" alt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繁多</a:t>
            </a:r>
            <a:r>
              <a:rPr lang="en-US" alt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繁重</a:t>
            </a:r>
            <a:r>
              <a:rPr lang="en-US" altLang="zh-CN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繁茂</a:t>
            </a:r>
            <a:endParaRPr lang="zh-CN" altLang="en-US" sz="4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31781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318071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318071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3153410"/>
            <a:ext cx="9380855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公园内花木繁茂，有假山、亭阁、小桥、流水，景色</a:t>
            </a:r>
            <a:endParaRPr lang="zh-CN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极为优美。</a:t>
            </a:r>
            <a:endParaRPr lang="zh-CN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41700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416750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417258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4147185"/>
            <a:ext cx="885063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汽车的种类繁多，根据发动机的不同，可以分为柴油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车和汽油车两种。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 rot="1260000">
            <a:off x="2258060" y="3990975"/>
            <a:ext cx="3335020" cy="410210"/>
            <a:chOff x="7325474" y="3820934"/>
            <a:chExt cx="1340854" cy="263931"/>
          </a:xfrm>
        </p:grpSpPr>
        <p:cxnSp>
          <p:nvCxnSpPr>
            <p:cNvPr id="33" name="直接连接符 32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solidFill>
                <a:srgbClr val="C00000"/>
              </a:solidFill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 rot="1140000">
            <a:off x="2444750" y="5444490"/>
            <a:ext cx="3149600" cy="264160"/>
            <a:chOff x="7325474" y="3820934"/>
            <a:chExt cx="1340854" cy="263931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9" name="圆角矩形 18"/>
          <p:cNvSpPr/>
          <p:nvPr/>
        </p:nvSpPr>
        <p:spPr>
          <a:xfrm>
            <a:off x="5608320" y="4302760"/>
            <a:ext cx="6369050" cy="885825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0" name="图片 9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11" name="椭圆 10"/>
          <p:cNvSpPr/>
          <p:nvPr/>
        </p:nvSpPr>
        <p:spPr>
          <a:xfrm>
            <a:off x="165735" y="1438275"/>
            <a:ext cx="2819400" cy="281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65735" y="3394710"/>
            <a:ext cx="2819400" cy="2819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60474" y="3394710"/>
            <a:ext cx="2029923" cy="86296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3197" h="1359">
                <a:moveTo>
                  <a:pt x="1598" y="0"/>
                </a:moveTo>
                <a:cubicBezTo>
                  <a:pt x="2211" y="0"/>
                  <a:pt x="2766" y="248"/>
                  <a:pt x="3168" y="650"/>
                </a:cubicBezTo>
                <a:lnTo>
                  <a:pt x="3197" y="680"/>
                </a:lnTo>
                <a:lnTo>
                  <a:pt x="3168" y="709"/>
                </a:lnTo>
                <a:cubicBezTo>
                  <a:pt x="2766" y="1111"/>
                  <a:pt x="2211" y="1359"/>
                  <a:pt x="1598" y="1359"/>
                </a:cubicBezTo>
                <a:cubicBezTo>
                  <a:pt x="985" y="1359"/>
                  <a:pt x="430" y="1111"/>
                  <a:pt x="29" y="709"/>
                </a:cubicBezTo>
                <a:lnTo>
                  <a:pt x="0" y="680"/>
                </a:lnTo>
                <a:lnTo>
                  <a:pt x="29" y="650"/>
                </a:lnTo>
                <a:cubicBezTo>
                  <a:pt x="430" y="248"/>
                  <a:pt x="985" y="0"/>
                  <a:pt x="1598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5608955" y="4504690"/>
            <a:ext cx="6368415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600" dirty="0">
                <a:solidFill>
                  <a:schemeClr val="tx1"/>
                </a:solidFill>
                <a:effectLst/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rPr>
              <a:t>意思上都表示着急，但一般不能换用。</a:t>
            </a:r>
            <a:endParaRPr lang="en-US" altLang="zh-CN" sz="2600" dirty="0">
              <a:solidFill>
                <a:schemeClr val="tx1"/>
              </a:solidFill>
              <a:effectLst/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26160" y="3596005"/>
            <a:ext cx="109918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共同点</a:t>
            </a:r>
            <a:endParaRPr lang="zh-CN" altLang="en-US" sz="24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0725" y="2018665"/>
            <a:ext cx="1709420" cy="1014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急切</a:t>
            </a:r>
            <a:endParaRPr lang="zh-CN" altLang="en-US" sz="6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1360" y="4493260"/>
            <a:ext cx="1709420" cy="1014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急忙</a:t>
            </a:r>
            <a:endParaRPr lang="zh-CN" altLang="en-US" sz="6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5608320" y="1266825"/>
            <a:ext cx="6369050" cy="11303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5608320" y="1335405"/>
            <a:ext cx="63684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大家</a:t>
            </a:r>
            <a:r>
              <a:rPr lang="zh-CN" altLang="en-US" sz="2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急切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地盼望试验成功。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608955" y="1905635"/>
            <a:ext cx="636841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200" dirty="0">
                <a:solidFill>
                  <a:schemeClr val="tx1"/>
                </a:solidFill>
                <a:effectLst/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rPr>
              <a:t>形容词，表示心情迫切。</a:t>
            </a:r>
            <a:endParaRPr lang="en-US" altLang="zh-CN" sz="2200" dirty="0">
              <a:solidFill>
                <a:schemeClr val="tx1"/>
              </a:solidFill>
              <a:effectLst/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+mn-ea"/>
            </a:endParaRPr>
          </a:p>
        </p:txBody>
      </p:sp>
      <p:grpSp>
        <p:nvGrpSpPr>
          <p:cNvPr id="29" name="组合 28"/>
          <p:cNvGrpSpPr/>
          <p:nvPr/>
        </p:nvGrpSpPr>
        <p:grpSpPr>
          <a:xfrm rot="21000000">
            <a:off x="2348230" y="1957070"/>
            <a:ext cx="3149600" cy="264160"/>
            <a:chOff x="7325474" y="3820934"/>
            <a:chExt cx="1340854" cy="263931"/>
          </a:xfrm>
        </p:grpSpPr>
        <p:cxnSp>
          <p:nvCxnSpPr>
            <p:cNvPr id="30" name="直接连接符 29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solidFill>
                <a:schemeClr val="accent1"/>
              </a:solidFill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32" name="圆角矩形 31"/>
          <p:cNvSpPr/>
          <p:nvPr/>
        </p:nvSpPr>
        <p:spPr>
          <a:xfrm>
            <a:off x="5604510" y="2710815"/>
            <a:ext cx="6369050" cy="121158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550535" y="2784475"/>
            <a:ext cx="6368415" cy="622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914400">
              <a:lnSpc>
                <a:spcPct val="150000"/>
              </a:lnSpc>
              <a:defRPr sz="30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你</a:t>
            </a:r>
            <a:r>
              <a:rPr lang="zh-CN" altLang="en-US" sz="23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急切</a:t>
            </a:r>
            <a:r>
              <a:rPr lang="zh-CN" altLang="en-US" sz="2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的心情我们都能理解，但凡事都要慢慢来。</a:t>
            </a:r>
            <a:endParaRPr lang="zh-CN" altLang="en-US" sz="2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605145" y="3434080"/>
            <a:ext cx="636841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200" dirty="0">
                <a:effectLst/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rPr>
              <a:t>后边可以加名词。</a:t>
            </a:r>
            <a:endParaRPr lang="en-US" altLang="zh-CN" sz="2200" dirty="0">
              <a:effectLst/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+mn-ea"/>
            </a:endParaRPr>
          </a:p>
        </p:txBody>
      </p:sp>
      <p:grpSp>
        <p:nvGrpSpPr>
          <p:cNvPr id="36" name="组合 35"/>
          <p:cNvGrpSpPr/>
          <p:nvPr/>
        </p:nvGrpSpPr>
        <p:grpSpPr>
          <a:xfrm rot="780000">
            <a:off x="2266315" y="2763520"/>
            <a:ext cx="3206115" cy="264160"/>
            <a:chOff x="7325474" y="3820934"/>
            <a:chExt cx="1340854" cy="263931"/>
          </a:xfrm>
        </p:grpSpPr>
        <p:cxnSp>
          <p:nvCxnSpPr>
            <p:cNvPr id="37" name="直接连接符 36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solidFill>
                <a:schemeClr val="accent1"/>
              </a:solidFill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/>
        </p:nvSpPr>
        <p:spPr>
          <a:xfrm>
            <a:off x="5616575" y="5485130"/>
            <a:ext cx="6369050" cy="11303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616575" y="5553710"/>
            <a:ext cx="63684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听说公司有要紧事，他</a:t>
            </a:r>
            <a:r>
              <a:rPr lang="zh-CN" alt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急忙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穿上衣服跑出门去。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17210" y="6123940"/>
            <a:ext cx="636841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200" dirty="0">
                <a:solidFill>
                  <a:schemeClr val="tx1"/>
                </a:solidFill>
                <a:effectLst/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rPr>
              <a:t>副词，表示因为着急而行动匆忙。</a:t>
            </a:r>
            <a:endParaRPr lang="en-US" altLang="zh-CN" sz="2200" dirty="0">
              <a:solidFill>
                <a:schemeClr val="tx1"/>
              </a:solidFill>
              <a:effectLst/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567430" y="1205865"/>
            <a:ext cx="1402371" cy="706755"/>
            <a:chOff x="4428" y="448"/>
            <a:chExt cx="3124" cy="1113"/>
          </a:xfrm>
        </p:grpSpPr>
        <p:sp>
          <p:nvSpPr>
            <p:cNvPr id="43" name="圆角矩形 42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急切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934200" y="1214755"/>
            <a:ext cx="1472565" cy="706755"/>
            <a:chOff x="4428" y="448"/>
            <a:chExt cx="2319" cy="1113"/>
          </a:xfrm>
        </p:grpSpPr>
        <p:sp>
          <p:nvSpPr>
            <p:cNvPr id="11" name="圆角矩形 10"/>
            <p:cNvSpPr/>
            <p:nvPr/>
          </p:nvSpPr>
          <p:spPr>
            <a:xfrm>
              <a:off x="4428" y="462"/>
              <a:ext cx="2319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428" y="448"/>
              <a:ext cx="231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急忙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-349885" y="2055495"/>
            <a:ext cx="12430760" cy="1628140"/>
            <a:chOff x="-443" y="1654"/>
            <a:chExt cx="19576" cy="2564"/>
          </a:xfrm>
        </p:grpSpPr>
        <p:sp>
          <p:nvSpPr>
            <p:cNvPr id="2" name="矩形 1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/>
              <a:r>
                <a:rPr sz="36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一听说是急诊病人，大夫</a:t>
              </a:r>
              <a:r>
                <a:rPr sz="36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lang="en-US" sz="36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sz="36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sz="36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进行抢救。</a:t>
              </a:r>
              <a:endParaRPr sz="3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6" name="文本框 35"/>
          <p:cNvSpPr txBox="1"/>
          <p:nvPr/>
        </p:nvSpPr>
        <p:spPr>
          <a:xfrm>
            <a:off x="6804660" y="2915285"/>
            <a:ext cx="199517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急忙</a:t>
            </a:r>
            <a:endParaRPr lang="zh-CN" altLang="en-US" sz="4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349885" y="3734435"/>
            <a:ext cx="12430760" cy="1628140"/>
            <a:chOff x="-443" y="1654"/>
            <a:chExt cx="19576" cy="2564"/>
          </a:xfrm>
        </p:grpSpPr>
        <p:sp>
          <p:nvSpPr>
            <p:cNvPr id="8" name="矩形 7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/>
              <a:r>
                <a:rPr sz="36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妈妈</a:t>
              </a:r>
              <a:r>
                <a:rPr sz="3600" b="1" u="sng">
                  <a:solidFill>
                    <a:schemeClr val="tx1"/>
                  </a:solidFill>
                  <a:effectLst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</a:t>
              </a:r>
              <a:r>
                <a:rPr lang="en-US" sz="3600" b="1" u="sng">
                  <a:solidFill>
                    <a:schemeClr val="tx1"/>
                  </a:solidFill>
                  <a:effectLst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</a:t>
              </a:r>
              <a:r>
                <a:rPr sz="3600" b="1" u="sng">
                  <a:solidFill>
                    <a:schemeClr val="tx1"/>
                  </a:solidFill>
                  <a:effectLst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</a:t>
              </a:r>
              <a:r>
                <a:rPr sz="36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地盼望孩子早点儿放假回家。</a:t>
              </a:r>
              <a:endParaRPr sz="3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16" name="图片 1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2971800" y="4594225"/>
            <a:ext cx="199517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急切</a:t>
            </a:r>
            <a:endParaRPr lang="zh-CN" altLang="en-US" sz="4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567430" y="1205865"/>
            <a:ext cx="1402371" cy="706755"/>
            <a:chOff x="4428" y="448"/>
            <a:chExt cx="3124" cy="1113"/>
          </a:xfrm>
        </p:grpSpPr>
        <p:sp>
          <p:nvSpPr>
            <p:cNvPr id="43" name="圆角矩形 42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急切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934200" y="1214755"/>
            <a:ext cx="1472565" cy="706755"/>
            <a:chOff x="4428" y="448"/>
            <a:chExt cx="2319" cy="1113"/>
          </a:xfrm>
        </p:grpSpPr>
        <p:sp>
          <p:nvSpPr>
            <p:cNvPr id="11" name="圆角矩形 10"/>
            <p:cNvSpPr/>
            <p:nvPr/>
          </p:nvSpPr>
          <p:spPr>
            <a:xfrm>
              <a:off x="4428" y="462"/>
              <a:ext cx="2319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428" y="448"/>
              <a:ext cx="2318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急忙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-349885" y="2055495"/>
            <a:ext cx="12430760" cy="1628140"/>
            <a:chOff x="-443" y="1654"/>
            <a:chExt cx="19576" cy="2564"/>
          </a:xfrm>
        </p:grpSpPr>
        <p:sp>
          <p:nvSpPr>
            <p:cNvPr id="2" name="矩形 1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/>
              <a:r>
                <a:rPr sz="36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她</a:t>
              </a:r>
              <a:r>
                <a:rPr sz="36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lang="en-US" sz="36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</a:t>
              </a:r>
              <a:r>
                <a:rPr sz="36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sz="36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的表情引起了我的注意。</a:t>
              </a:r>
              <a:endParaRPr sz="3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6" name="文本框 35"/>
          <p:cNvSpPr txBox="1"/>
          <p:nvPr/>
        </p:nvSpPr>
        <p:spPr>
          <a:xfrm>
            <a:off x="3300730" y="2915285"/>
            <a:ext cx="199517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急切</a:t>
            </a:r>
            <a:endParaRPr lang="zh-CN" altLang="en-US" sz="4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349885" y="3734435"/>
            <a:ext cx="12430760" cy="1628140"/>
            <a:chOff x="-443" y="1654"/>
            <a:chExt cx="19576" cy="2564"/>
          </a:xfrm>
        </p:grpSpPr>
        <p:sp>
          <p:nvSpPr>
            <p:cNvPr id="8" name="矩形 7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/>
              <a:r>
                <a:rPr sz="32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一接到命令我们就</a:t>
              </a:r>
              <a:r>
                <a:rPr sz="32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lang="en-US" sz="32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 </a:t>
              </a:r>
              <a:r>
                <a:rPr sz="32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2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出发了，没来得及跟大家告别。</a:t>
              </a:r>
              <a:endParaRPr sz="32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16" name="图片 1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4267200" y="4621530"/>
            <a:ext cx="199517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急忙</a:t>
            </a:r>
            <a:endParaRPr lang="zh-CN" altLang="en-US" sz="4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家里的懒猫喜欢趴在窗台上晒太阳。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知足常乐的人更容易获得幸福感。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2005552"/>
            <a:chOff x="7787" y="2920"/>
            <a:chExt cx="5660" cy="2231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pā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趴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lie on one's stomach,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to lie prone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20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3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zhīzú chánglè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知足常乐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happiness consists in contentment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当他走进房间时，他们都恭恭敬敬地站着。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在女士面前，他非常有君子风度。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2005552"/>
            <a:chOff x="7787" y="2920"/>
            <a:chExt cx="5660" cy="2231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gōng jìng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恭敬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respectful, with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great respect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2005552"/>
            <a:chOff x="7787" y="2920"/>
            <a:chExt cx="5660" cy="2231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jūn zi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君子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gentleman, virtuous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man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364933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155448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41948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4350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感冒，鼻子不通气，严重影响了我的嗅觉。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450342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90888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731385" y="4947285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狗的嗅觉比猫的灵敏一些。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554480" y="2560251"/>
            <a:ext cx="2837180" cy="2005552"/>
            <a:chOff x="7787" y="2920"/>
            <a:chExt cx="5660" cy="2231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xiù jué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嗅觉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sense of smell, </a:t>
              </a:r>
              <a:endParaRPr lang="en-US" altLang="zh-CN" sz="16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olfaction</a:t>
              </a:r>
              <a:endParaRPr lang="en-US" altLang="zh-CN" sz="16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503420" y="2560251"/>
            <a:ext cx="2837180" cy="2005552"/>
            <a:chOff x="7787" y="2920"/>
            <a:chExt cx="5660" cy="2231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líng mǐn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灵敏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sensitive, keen,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acute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7252018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7441565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29033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671435" y="4946650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小猴子在树上敏捷地跳来跳去。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441565" y="2559616"/>
            <a:ext cx="2837180" cy="2005552"/>
            <a:chOff x="7787" y="2920"/>
            <a:chExt cx="5660" cy="2231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mǐn jié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敏捷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quick, nimble,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agile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69006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331541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602518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824338" y="1430972"/>
            <a:ext cx="2531110" cy="4667885"/>
            <a:chOff x="10086718" y="515937"/>
            <a:chExt cx="2531110" cy="4667885"/>
          </a:xfrm>
        </p:grpSpPr>
        <p:pic>
          <p:nvPicPr>
            <p:cNvPr id="13" name="图片 12" descr="C:\Users\38577\Desktop\蓝色.png蓝色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10086718" y="1584642"/>
              <a:ext cx="2531110" cy="3599180"/>
            </a:xfrm>
            <a:prstGeom prst="rect">
              <a:avLst/>
            </a:prstGeom>
          </p:spPr>
        </p:pic>
        <p:sp>
          <p:nvSpPr>
            <p:cNvPr id="20" name="任意多边形: 形状 19"/>
            <p:cNvSpPr/>
            <p:nvPr/>
          </p:nvSpPr>
          <p:spPr>
            <a:xfrm>
              <a:off x="10912971" y="515937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5" name="造句 1"/>
          <p:cNvSpPr txBox="1"/>
          <p:nvPr/>
        </p:nvSpPr>
        <p:spPr>
          <a:xfrm>
            <a:off x="755015" y="458470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小燕子在天空中快活地飞来飞去。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3403600" y="464693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一进门小家伙就朝我扑了过来。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6116955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目前的这个解决方式有缺陷，我们需要改变。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2" name="文本框 4"/>
          <p:cNvSpPr txBox="1"/>
          <p:nvPr/>
        </p:nvSpPr>
        <p:spPr>
          <a:xfrm>
            <a:off x="8925560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en-US" altLang="zh-CN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这个摄像头不能转动，拍下了很多空白镜头。</a:t>
            </a:r>
            <a:endParaRPr lang="en-US" altLang="zh-CN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6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0" name="生词 1"/>
          <p:cNvSpPr txBox="1"/>
          <p:nvPr/>
        </p:nvSpPr>
        <p:spPr>
          <a:xfrm>
            <a:off x="690245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kuài huó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快活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adj. happy, jolly, merry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5" name="生词 2"/>
          <p:cNvSpPr txBox="1"/>
          <p:nvPr/>
        </p:nvSpPr>
        <p:spPr>
          <a:xfrm>
            <a:off x="3314700" y="2690495"/>
            <a:ext cx="25311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pū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扑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throw oneself on, to pounce on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7" name="生词 3"/>
          <p:cNvSpPr txBox="1"/>
          <p:nvPr/>
        </p:nvSpPr>
        <p:spPr>
          <a:xfrm>
            <a:off x="6024880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quē xiàn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缺陷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n. defect, flaw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9" name="生词 4"/>
          <p:cNvSpPr txBox="1"/>
          <p:nvPr/>
        </p:nvSpPr>
        <p:spPr>
          <a:xfrm>
            <a:off x="8848725" y="276796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jìng tóu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镜头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 n. camera lens; scene, shot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22" grpId="0"/>
      <p:bldP spid="30" grpId="0"/>
      <p:bldP spid="35" grpId="0"/>
      <p:bldP spid="37" grpId="0"/>
      <p:bldP spid="3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196133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458668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729645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5" name="造句 1"/>
          <p:cNvSpPr txBox="1"/>
          <p:nvPr/>
        </p:nvSpPr>
        <p:spPr>
          <a:xfrm>
            <a:off x="2058670" y="458470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人要学会自力更生，自己的事情自己做。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4674870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我们国家已掌握了一批现代的尖端技术。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7355840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 sz="300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他花了半生的时间去钻研科学难题。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26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0" name="生词 1"/>
          <p:cNvSpPr txBox="1"/>
          <p:nvPr/>
        </p:nvSpPr>
        <p:spPr>
          <a:xfrm>
            <a:off x="1961515" y="2702560"/>
            <a:ext cx="2531110" cy="150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32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zìlì-gèngshēng</a:t>
            </a:r>
            <a:endParaRPr lang="en-US" altLang="zh-CN" sz="32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自力更生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to rely on one's own efforts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5" name="生词 2"/>
          <p:cNvSpPr txBox="1"/>
          <p:nvPr/>
        </p:nvSpPr>
        <p:spPr>
          <a:xfrm>
            <a:off x="4585970" y="269049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jiān duān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尖端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adj. most advanced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7" name="生词 3"/>
          <p:cNvSpPr txBox="1"/>
          <p:nvPr/>
        </p:nvSpPr>
        <p:spPr>
          <a:xfrm>
            <a:off x="7296150" y="2702560"/>
            <a:ext cx="253111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36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zuān yán</a:t>
            </a:r>
            <a:endParaRPr lang="en-US" altLang="zh-CN" sz="36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钻研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make a careful study of, to study intensively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30" grpId="0"/>
      <p:bldP spid="35" grpId="0"/>
      <p:bldP spid="3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257550"/>
            <a:chOff x="304" y="2028"/>
            <a:chExt cx="3491" cy="51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趴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lie on one's stomach,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to lie prone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pā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257550"/>
            <a:chOff x="9330" y="2028"/>
            <a:chExt cx="3465" cy="51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恭敬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respectful, with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great respect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gōng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jìng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0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38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知足常乐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happiness consists in contentment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86630" y="863600"/>
            <a:ext cx="272796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28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zhīzú cháng lè</a:t>
            </a:r>
            <a:endParaRPr altLang="zh-CN" sz="28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257550"/>
            <a:chOff x="9262" y="2028"/>
            <a:chExt cx="3533" cy="51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君子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gentleman, virtuous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man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jūn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zi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嗅觉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sense of smell,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olfaction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413125" y="4364355"/>
            <a:ext cx="258826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xiù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jué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灵敏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sensitive, keen,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acute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líng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mǐn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敏捷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quick, nimble,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agile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mǐn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jié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3975" y="-110490"/>
            <a:ext cx="12245975" cy="8528685"/>
            <a:chOff x="-95" y="-188"/>
            <a:chExt cx="19285" cy="13431"/>
          </a:xfrm>
        </p:grpSpPr>
        <p:grpSp>
          <p:nvGrpSpPr>
            <p:cNvPr id="35" name="组合 34"/>
            <p:cNvGrpSpPr/>
            <p:nvPr/>
          </p:nvGrpSpPr>
          <p:grpSpPr>
            <a:xfrm>
              <a:off x="-95" y="-188"/>
              <a:ext cx="19285" cy="13431"/>
              <a:chOff x="-97" y="-188"/>
              <a:chExt cx="19285" cy="13431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-97" y="-186"/>
                <a:ext cx="9664" cy="11216"/>
                <a:chOff x="1953" y="1163"/>
                <a:chExt cx="7302" cy="8474"/>
              </a:xfrm>
            </p:grpSpPr>
            <p:sp>
              <p:nvSpPr>
                <p:cNvPr id="8" name="矩形 7"/>
                <p:cNvSpPr/>
                <p:nvPr/>
              </p:nvSpPr>
              <p:spPr>
                <a:xfrm>
                  <a:off x="1964" y="3696"/>
                  <a:ext cx="7258" cy="3352"/>
                </a:xfrm>
                <a:prstGeom prst="rect">
                  <a:avLst/>
                </a:prstGeom>
                <a:solidFill>
                  <a:srgbClr val="3B0B3D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TextBox 3"/>
                <p:cNvSpPr txBox="1"/>
                <p:nvPr/>
              </p:nvSpPr>
              <p:spPr>
                <a:xfrm>
                  <a:off x="1975" y="4268"/>
                  <a:ext cx="7239" cy="18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9600" b="1" dirty="0">
                      <a:ln w="28575">
                        <a:noFill/>
                      </a:ln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HSK 6</a:t>
                  </a:r>
                  <a:endParaRPr lang="en-US" altLang="zh-CN" sz="9600" b="1" dirty="0">
                    <a:ln w="28575">
                      <a:noFill/>
                    </a:ln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>
                  <a:off x="1963" y="1163"/>
                  <a:ext cx="7258" cy="2637"/>
                </a:xfrm>
                <a:prstGeom prst="rect">
                  <a:avLst/>
                </a:prstGeom>
                <a:solidFill>
                  <a:srgbClr val="3B0B3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TextBox 3"/>
                <p:cNvSpPr txBox="1"/>
                <p:nvPr/>
              </p:nvSpPr>
              <p:spPr>
                <a:xfrm>
                  <a:off x="1964" y="1674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Standard Course</a:t>
                  </a:r>
                  <a:endParaRPr lang="en-US" altLang="zh-CN" sz="6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endParaRPr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953" y="7001"/>
                  <a:ext cx="7258" cy="2636"/>
                </a:xfrm>
                <a:prstGeom prst="rect">
                  <a:avLst/>
                </a:prstGeom>
                <a:solidFill>
                  <a:srgbClr val="3B0B3D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TextBox 3"/>
                <p:cNvSpPr txBox="1"/>
                <p:nvPr/>
              </p:nvSpPr>
              <p:spPr>
                <a:xfrm>
                  <a:off x="1975" y="7522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Lesson 11</a:t>
                  </a:r>
                  <a:endParaRPr lang="en-US" altLang="zh-CN" sz="6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endParaRPr>
                </a:p>
              </p:txBody>
            </p:sp>
            <p:cxnSp>
              <p:nvCxnSpPr>
                <p:cNvPr id="14" name="直接连接符 13"/>
                <p:cNvCxnSpPr/>
                <p:nvPr/>
              </p:nvCxnSpPr>
              <p:spPr>
                <a:xfrm>
                  <a:off x="1965" y="380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/>
                <p:nvPr/>
              </p:nvCxnSpPr>
              <p:spPr>
                <a:xfrm>
                  <a:off x="1964" y="696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矩形 21"/>
              <p:cNvSpPr/>
              <p:nvPr/>
            </p:nvSpPr>
            <p:spPr>
              <a:xfrm>
                <a:off x="9524" y="-188"/>
                <a:ext cx="9664" cy="11219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6" name="图片 5" descr="C:\Users\Administrator\Desktop\小红书\对外汉语战略搞钱计划\教学素材\图片素材\我压缩.png我压缩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5130" y="77"/>
                <a:ext cx="13166" cy="13166"/>
              </a:xfrm>
              <a:prstGeom prst="rect">
                <a:avLst/>
              </a:prstGeom>
            </p:spPr>
          </p:pic>
        </p:grpSp>
        <p:pic>
          <p:nvPicPr>
            <p:cNvPr id="38" name="图片 37" descr="下一页按钮">
              <a:hlinkClick r:id="" action="ppaction://hlinkshowjump?jump=nextslide"/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10" y="8802"/>
              <a:ext cx="2899" cy="1498"/>
            </a:xfrm>
            <a:prstGeom prst="rect">
              <a:avLst/>
            </a:prstGeom>
          </p:spPr>
        </p:pic>
      </p:grp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快活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happy, jolly, merry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kuài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huó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缺陷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defect, flaw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quē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xiàn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扑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throw oneself on, to pounce on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86630" y="863600"/>
            <a:ext cx="26523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pū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镜头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camera lens; scene, shot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jìng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tóu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20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8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自力更生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to rely on one's own efforts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279775" y="4364355"/>
            <a:ext cx="280606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28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zìlì-gèngshēng</a:t>
            </a:r>
            <a:endParaRPr altLang="zh-CN" sz="28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尖端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most advanced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jiān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duān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257550"/>
            <a:chOff x="4717" y="1909"/>
            <a:chExt cx="3511" cy="51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钻研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make a careful study of, to study intensively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zuān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yán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106870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捷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9556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95821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95821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1051560"/>
            <a:ext cx="8296275" cy="6756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捷径</a:t>
            </a:r>
            <a:r>
              <a:rPr lang="en-US" alt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便捷</a:t>
            </a:r>
            <a:r>
              <a:rPr lang="en-US" alt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矫捷</a:t>
            </a:r>
            <a:r>
              <a:rPr lang="en-US" alt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敏捷</a:t>
            </a:r>
            <a:r>
              <a:rPr lang="en-US" alt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迅捷</a:t>
            </a:r>
            <a:r>
              <a:rPr lang="en-US" alt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捷报</a:t>
            </a:r>
            <a:r>
              <a:rPr lang="en-US" alt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告捷</a:t>
            </a:r>
            <a:endParaRPr lang="zh-CN" altLang="en-US" sz="3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19475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195008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195008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1933575"/>
            <a:ext cx="9380855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有人告诉我，学英语没有捷径，背单词、背书就是唯</a:t>
            </a:r>
            <a:endParaRPr lang="zh-CN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一的方法，这话对吗？</a:t>
            </a:r>
            <a:endParaRPr lang="zh-CN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293941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293687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294195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2916555"/>
            <a:ext cx="885063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小公司的优点就是灵活、交流便捷，大公司往往不具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有这个优势。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1600" y="4061460"/>
            <a:ext cx="2114701" cy="2759075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6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扑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94" name="圆角矩形 93"/>
          <p:cNvSpPr/>
          <p:nvPr/>
        </p:nvSpPr>
        <p:spPr>
          <a:xfrm>
            <a:off x="2478405" y="398843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2478405" y="399097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478405" y="399097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99" name="文本框 7"/>
          <p:cNvSpPr txBox="1"/>
          <p:nvPr/>
        </p:nvSpPr>
        <p:spPr>
          <a:xfrm>
            <a:off x="3243580" y="4105910"/>
            <a:ext cx="9268460" cy="64516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扑救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扑灭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扑鼻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扑面</a:t>
            </a:r>
            <a:r>
              <a:rPr lang="en-US" altLang="zh-CN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扑哧</a:t>
            </a:r>
            <a:endParaRPr lang="zh-CN" altLang="en-US" sz="3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478405" y="498030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80945" y="4981575"/>
            <a:ext cx="947991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75865" y="4982845"/>
            <a:ext cx="854710" cy="880745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3243580" y="5083175"/>
            <a:ext cx="7983855" cy="64516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制衣厂着火了，人们正在奋力扑救。</a:t>
            </a:r>
            <a:endParaRPr lang="zh-CN" altLang="en-US" sz="3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478405" y="597217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78405" y="5969635"/>
            <a:ext cx="9482455" cy="85725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478405" y="5974715"/>
            <a:ext cx="852170" cy="90170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3243580" y="5941060"/>
            <a:ext cx="858266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历史上闹蝗灾的年头，都因为没有很好地扑灭，才会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造成严重的灾荒。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705781 0.0012963 " pathEditMode="relative" rAng="0" ptsTypes="">
                                      <p:cBhvr>
                                        <p:cTn id="5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1354 -0.00388889 " pathEditMode="relative" rAng="0" ptsTypes=""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3333 -0.00361111 " pathEditMode="relative" rAng="0" ptsTypes="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2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95" grpId="0" bldLvl="0" animBg="1"/>
      <p:bldP spid="13" grpId="0" bldLvl="0" animBg="1"/>
      <p:bldP spid="19" grpId="0" bldLvl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882265" y="1128395"/>
            <a:ext cx="6427470" cy="706755"/>
            <a:chOff x="4428" y="448"/>
            <a:chExt cx="3124" cy="1113"/>
          </a:xfrm>
        </p:grpSpPr>
        <p:sp>
          <p:nvSpPr>
            <p:cNvPr id="43" name="圆角矩形 42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敏捷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流浪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亲热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饲养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教养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0" y="1070610"/>
            <a:ext cx="12080875" cy="4945380"/>
            <a:chOff x="108" y="-186"/>
            <a:chExt cx="19025" cy="7788"/>
          </a:xfrm>
        </p:grpSpPr>
        <p:sp>
          <p:nvSpPr>
            <p:cNvPr id="2" name="矩形 1"/>
            <p:cNvSpPr/>
            <p:nvPr/>
          </p:nvSpPr>
          <p:spPr>
            <a:xfrm>
              <a:off x="1460" y="1497"/>
              <a:ext cx="17673" cy="610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 defTabSz="1300480">
                <a:lnSpc>
                  <a:spcPct val="150000"/>
                </a:lnSpc>
                <a:defRPr sz="3000"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defRPr>
              </a:pP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昨天，我在小区里遇到一只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lang="en-US"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狗，金色的毛发，动</a:t>
              </a:r>
              <a:endParaRPr lang="en-US" sz="33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  <a:p>
              <a:pPr algn="l" defTabSz="1300480">
                <a:lnSpc>
                  <a:spcPct val="150000"/>
                </a:lnSpc>
                <a:defRPr sz="3000"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defRPr>
              </a:pPr>
              <a:r>
                <a:rPr sz="33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作</a:t>
              </a:r>
              <a:r>
                <a:rPr lang="en-US"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 </a:t>
              </a:r>
              <a:r>
                <a:rPr sz="33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，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看见我</a:t>
              </a:r>
              <a:r>
                <a:rPr sz="33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，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lang="en-US"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地跟在我身边。虽然它没有主人，但看起来很有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</a:t>
              </a:r>
              <a:r>
                <a:rPr lang="en-US"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</a:t>
              </a:r>
              <a:r>
                <a:rPr sz="33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，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像个君子似的。我心里想：这么帅气的狗，主人怎么忍心扔掉呢？我们人类一旦决定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  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一种动物，就要对它负责到底</a:t>
              </a:r>
              <a:r>
                <a:rPr sz="33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。</a:t>
              </a:r>
              <a:endParaRPr sz="33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108" y="-186"/>
              <a:ext cx="2122" cy="2122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887095" y="3058808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敏捷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578350" y="3040380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亲热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656580" y="2320290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流浪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45890" y="3760470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教养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053320" y="4569460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饲养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4" grpId="0"/>
      <p:bldP spid="10" grpId="0"/>
      <p:bldP spid="1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882265" y="1128395"/>
            <a:ext cx="6427470" cy="706755"/>
            <a:chOff x="4428" y="448"/>
            <a:chExt cx="3124" cy="1113"/>
          </a:xfrm>
        </p:grpSpPr>
        <p:sp>
          <p:nvSpPr>
            <p:cNvPr id="43" name="圆角矩形 42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统统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快活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凝视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扑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趴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0" y="1070610"/>
            <a:ext cx="12080875" cy="4945380"/>
            <a:chOff x="108" y="-186"/>
            <a:chExt cx="19025" cy="7788"/>
          </a:xfrm>
        </p:grpSpPr>
        <p:sp>
          <p:nvSpPr>
            <p:cNvPr id="2" name="矩形 1"/>
            <p:cNvSpPr/>
            <p:nvPr/>
          </p:nvSpPr>
          <p:spPr>
            <a:xfrm>
              <a:off x="1460" y="1497"/>
              <a:ext cx="17673" cy="610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 defTabSz="1300480">
                <a:lnSpc>
                  <a:spcPct val="150000"/>
                </a:lnSpc>
                <a:defRPr sz="3000"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defRPr>
              </a:pP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最近，家里的母猫生了几只小猫，小家伙们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lang="en-US"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而好动。我一回家，它们就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过来，跟我玩耍。而母猫则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在沙发上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</a:t>
              </a:r>
              <a:r>
                <a:rPr lang="en-US"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着它的孩子们，眼神中充满了母爱。现在我每天最热切盼望的就是早点儿回家看看它们，别的事情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都不重要。</a:t>
              </a:r>
              <a:endParaRPr sz="33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108" y="-186"/>
              <a:ext cx="2122" cy="2122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3773170" y="3018790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扑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727565" y="3072765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趴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465185" y="2298700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快活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32305" y="3825875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凝视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053320" y="4584065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统统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4" grpId="0"/>
      <p:bldP spid="10" grpId="0"/>
      <p:bldP spid="1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alphaModFix amt="60000"/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14895" y="4116070"/>
            <a:ext cx="2087880" cy="22059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83590" y="2567940"/>
            <a:ext cx="2570480" cy="2162810"/>
          </a:xfrm>
          <a:prstGeom prst="ellipse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 amt="60000"/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52135" y="521335"/>
            <a:ext cx="2668905" cy="16370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439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288780" y="3034302"/>
            <a:ext cx="2837180" cy="1814976"/>
            <a:chOff x="7787" y="2967"/>
            <a:chExt cx="5660" cy="2019"/>
          </a:xfrm>
        </p:grpSpPr>
        <p:sp>
          <p:nvSpPr>
            <p:cNvPr id="33" name="圆角矩形 32"/>
            <p:cNvSpPr/>
            <p:nvPr/>
          </p:nvSpPr>
          <p:spPr>
            <a:xfrm>
              <a:off x="8776" y="3144"/>
              <a:ext cx="3577" cy="174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67"/>
              <a:ext cx="5660" cy="20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sz="40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该干吗干吗</a:t>
              </a:r>
              <a:endParaRPr sz="4000" b="1" kern="100" dirty="0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1200" b="1" kern="100" dirty="0">
                  <a:solidFill>
                    <a:schemeClr val="bg1">
                      <a:lumMod val="65000"/>
                    </a:schemeClr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是由“该VO还/就得VO”（如：该学汉语学汉语）这个口语格式省略之后形成的。表示一切都按原本的样子进行，没有什么事情能够令其改变。“还/就得”经常省略。整个口语格式的使用十分灵活。</a:t>
              </a:r>
              <a:endParaRPr lang="zh-CN" altLang="en-US" sz="1200" b="1" kern="100" dirty="0">
                <a:solidFill>
                  <a:schemeClr val="bg1">
                    <a:lumMod val="6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8930" y="1691640"/>
            <a:ext cx="9455785" cy="953135"/>
            <a:chOff x="518" y="3351"/>
            <a:chExt cx="14891" cy="1501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4891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518" y="3351"/>
              <a:ext cx="14878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在中国，过年过节商店最忙了，哪儿有假呀，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该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开门就得开门。</a:t>
              </a:r>
              <a:endParaRPr lang="zh-CN" altLang="en-US" sz="28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02235" y="3224530"/>
            <a:ext cx="9173845" cy="953135"/>
            <a:chOff x="518" y="3067"/>
            <a:chExt cx="14447" cy="1501"/>
          </a:xfrm>
        </p:grpSpPr>
        <p:sp>
          <p:nvSpPr>
            <p:cNvPr id="81" name="圆角矩形 80"/>
            <p:cNvSpPr/>
            <p:nvPr/>
          </p:nvSpPr>
          <p:spPr>
            <a:xfrm>
              <a:off x="518" y="3097"/>
              <a:ext cx="14447" cy="1374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文本框 7"/>
            <p:cNvSpPr txBox="1"/>
            <p:nvPr/>
          </p:nvSpPr>
          <p:spPr>
            <a:xfrm>
              <a:off x="518" y="3067"/>
              <a:ext cx="14446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每次回家时，守在门口的大黄和白白也不是长时间在门口等他，而是在屋里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该干吗干吗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。</a:t>
              </a:r>
              <a:endParaRPr lang="zh-CN" altLang="en-US" sz="28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28295" y="4963795"/>
            <a:ext cx="9174480" cy="1090295"/>
            <a:chOff x="518" y="3426"/>
            <a:chExt cx="13447" cy="1717"/>
          </a:xfrm>
        </p:grpSpPr>
        <p:sp>
          <p:nvSpPr>
            <p:cNvPr id="6" name="圆角矩形 5"/>
            <p:cNvSpPr/>
            <p:nvPr/>
          </p:nvSpPr>
          <p:spPr>
            <a:xfrm>
              <a:off x="518" y="3426"/>
              <a:ext cx="13447" cy="1717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7"/>
            <p:cNvSpPr txBox="1"/>
            <p:nvPr/>
          </p:nvSpPr>
          <p:spPr>
            <a:xfrm>
              <a:off x="518" y="3800"/>
              <a:ext cx="13447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哭、着急都不管用，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该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什么结果还是什么结果。</a:t>
              </a:r>
              <a:endParaRPr lang="zh-CN" altLang="en-US" sz="32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4039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用</a:t>
              </a:r>
              <a:r>
                <a:rPr lang="en-US" altLang="zh-CN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“</a:t>
              </a:r>
              <a:r>
                <a:rPr lang="en-US" altLang="zh-CN" sz="2400" b="1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该VOVO</a:t>
              </a:r>
              <a:r>
                <a:rPr lang="en-US" altLang="zh-CN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”或其省略形式</a:t>
              </a: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改写句子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069975" y="2546985"/>
            <a:ext cx="51701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到点了，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该走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走吧，别等她了。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02360" y="2014855"/>
            <a:ext cx="445770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到点了，走吧，别等她了。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147060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6" name="文本框 25"/>
          <p:cNvSpPr txBox="1"/>
          <p:nvPr/>
        </p:nvSpPr>
        <p:spPr>
          <a:xfrm>
            <a:off x="1069975" y="4290060"/>
            <a:ext cx="11010265" cy="534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0000"/>
              </a:lnSpc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4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不管是和平年代还是战争年代，人们</a:t>
            </a:r>
            <a:r>
              <a:rPr lang="zh-CN" altLang="en-US" sz="24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该恋爱恋爱，该结婚结婚</a:t>
            </a:r>
            <a:r>
              <a:rPr lang="zh-CN" altLang="en-US" sz="24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，丝毫没有改变。</a:t>
            </a:r>
            <a:endParaRPr lang="zh-CN" altLang="en-US" sz="24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102360" y="3757930"/>
            <a:ext cx="109778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4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不管是和平年代还是战争年代，人们到了年龄就会恋爱、结婚，丝毫没有改变。</a:t>
            </a:r>
            <a:endParaRPr lang="zh-CN" altLang="en-US" sz="24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-349885" y="4841875"/>
            <a:ext cx="12430760" cy="1758315"/>
            <a:chOff x="-443" y="1654"/>
            <a:chExt cx="19576" cy="2769"/>
          </a:xfrm>
        </p:grpSpPr>
        <p:sp>
          <p:nvSpPr>
            <p:cNvPr id="29" name="矩形 28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30" name="图片 29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1" name="文本框 30"/>
          <p:cNvSpPr txBox="1"/>
          <p:nvPr/>
        </p:nvSpPr>
        <p:spPr>
          <a:xfrm>
            <a:off x="1113155" y="5984875"/>
            <a:ext cx="11014075" cy="445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3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没有什么事情能让他发愁，他整天都是乐呵呵的，</a:t>
            </a:r>
            <a:r>
              <a:rPr lang="zh-CN" altLang="en-US" sz="23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该吃吃，该玩儿玩儿，</a:t>
            </a:r>
            <a:r>
              <a:rPr lang="zh-CN" altLang="en-US" sz="23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都不耽误。</a:t>
            </a:r>
            <a:endParaRPr lang="zh-CN" altLang="en-US" sz="23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102360" y="5306695"/>
            <a:ext cx="10977880" cy="6915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没有什么事情能让他发愁，他整天都是乐呵呵的，吃、玩儿都不耽误。</a:t>
            </a:r>
            <a:endParaRPr lang="zh-CN" altLang="en-US" sz="26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6" grpId="0"/>
      <p:bldP spid="31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4039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用所给词语或结构完成句子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102360" y="2154555"/>
            <a:ext cx="93649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我不喜欢的东西</a:t>
            </a:r>
            <a:r>
              <a:rPr lang="zh-CN" altLang="en-US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                                 </a:t>
            </a:r>
            <a:r>
              <a:rPr lang="zh-CN" altLang="en-US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。（统统）</a:t>
            </a:r>
            <a:endParaRPr lang="zh-CN" altLang="en-US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147060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/>
        </p:nvSpPr>
        <p:spPr>
          <a:xfrm>
            <a:off x="1102360" y="3963035"/>
            <a:ext cx="10788650" cy="5340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buClrTx/>
              <a:buSzTx/>
              <a:buFontTx/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4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他的心情一点儿都没受这个坏消息的影响，</a:t>
            </a:r>
            <a:r>
              <a:rPr lang="en-US" altLang="zh-CN" sz="24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                    </a:t>
            </a:r>
            <a:r>
              <a:rPr lang="zh-CN" altLang="en-US" sz="24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。（该VOVO）</a:t>
            </a:r>
            <a:endParaRPr lang="zh-CN" altLang="en-US" sz="24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-349885" y="4841875"/>
            <a:ext cx="12430760" cy="1758315"/>
            <a:chOff x="-443" y="1654"/>
            <a:chExt cx="19576" cy="2769"/>
          </a:xfrm>
        </p:grpSpPr>
        <p:sp>
          <p:nvSpPr>
            <p:cNvPr id="29" name="矩形 28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30" name="图片 29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2" name="文本框 31"/>
          <p:cNvSpPr txBox="1"/>
          <p:nvPr/>
        </p:nvSpPr>
        <p:spPr>
          <a:xfrm>
            <a:off x="1102360" y="5729605"/>
            <a:ext cx="110896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上个周末我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                            </a:t>
            </a: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，我们聊得很高兴。（拜访）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39310" y="2261870"/>
            <a:ext cx="295338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统统都要扔掉</a:t>
            </a:r>
            <a:endParaRPr lang="zh-CN" altLang="en-US" sz="30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66560" y="3924935"/>
            <a:ext cx="295338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该吃吃，该睡睡</a:t>
            </a:r>
            <a:endParaRPr lang="zh-CN" altLang="en-US" sz="30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095625" y="5692775"/>
            <a:ext cx="350901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拜访了一位老朋友</a:t>
            </a:r>
            <a:endParaRPr lang="zh-CN" altLang="en-US" sz="30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7" grpId="0"/>
      <p:bldP spid="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4039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用所给词语或结构完成句子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102360" y="2154555"/>
            <a:ext cx="9997440" cy="7372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每个人都应该遵守学校纪律，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                       </a:t>
            </a: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。（例外）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147060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/>
        </p:nvSpPr>
        <p:spPr>
          <a:xfrm>
            <a:off x="1102360" y="3963035"/>
            <a:ext cx="999363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buClrTx/>
              <a:buSzTx/>
              <a:buFontTx/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任何事情都</a:t>
            </a:r>
            <a:r>
              <a:rPr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               </a:t>
            </a:r>
            <a:r>
              <a:rPr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，不要总依靠别人。（自力更生）</a:t>
            </a:r>
            <a:endParaRPr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-349885" y="4841875"/>
            <a:ext cx="12430760" cy="1758315"/>
            <a:chOff x="-443" y="1654"/>
            <a:chExt cx="19576" cy="2769"/>
          </a:xfrm>
        </p:grpSpPr>
        <p:sp>
          <p:nvSpPr>
            <p:cNvPr id="29" name="矩形 28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30" name="图片 29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2" name="文本框 31"/>
          <p:cNvSpPr txBox="1"/>
          <p:nvPr/>
        </p:nvSpPr>
        <p:spPr>
          <a:xfrm>
            <a:off x="1102360" y="5729605"/>
            <a:ext cx="110896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他游历过很多国家，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                                           </a:t>
            </a: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。（见多识广）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056630" y="2164080"/>
            <a:ext cx="295338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没有人可以例外</a:t>
            </a:r>
            <a:endParaRPr lang="zh-CN" altLang="en-US" sz="30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14320" y="3963035"/>
            <a:ext cx="295338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要自力更生</a:t>
            </a:r>
            <a:endParaRPr lang="zh-CN" altLang="en-US" sz="30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54780" y="5619750"/>
            <a:ext cx="597916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0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见多识广，没有他不知道的事情</a:t>
            </a:r>
            <a:endParaRPr lang="zh-CN" altLang="en-US" sz="30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7" grpId="0"/>
      <p:bldP spid="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38577\Desktop\黑板.jpg黑板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005205" y="1005840"/>
            <a:ext cx="9963150" cy="5704840"/>
          </a:xfrm>
          <a:prstGeom prst="rect">
            <a:avLst/>
          </a:prstGeom>
        </p:spPr>
      </p:pic>
      <p:sp>
        <p:nvSpPr>
          <p:cNvPr id="11" name="文本框 7"/>
          <p:cNvSpPr txBox="1"/>
          <p:nvPr/>
        </p:nvSpPr>
        <p:spPr>
          <a:xfrm>
            <a:off x="165852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作业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237290" y="702214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Homework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" name="图片 2" descr="老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685" y="2310130"/>
            <a:ext cx="4969510" cy="4838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96060" y="2007235"/>
            <a:ext cx="901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模仿例子，写出更多的词语</a:t>
            </a:r>
            <a:endParaRPr lang="zh-CN" altLang="en-US" sz="2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92530" y="1205230"/>
            <a:ext cx="95415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作业</a:t>
            </a:r>
            <a:endParaRPr lang="zh-CN" sz="4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45615" y="2359025"/>
            <a:ext cx="6125210" cy="37846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例：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拜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访：</a:t>
            </a:r>
            <a:r>
              <a:rPr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拜会 拜见 拜望 拜年</a:t>
            </a:r>
            <a:endParaRPr sz="3200" b="1" u="sng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   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灵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敏：</a:t>
            </a: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___________________</a:t>
            </a:r>
            <a:endParaRPr lang="en-US" altLang="zh-CN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   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亲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热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：</a:t>
            </a: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___________________</a:t>
            </a:r>
            <a:endParaRPr lang="en-US" altLang="zh-CN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   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镜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头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：</a:t>
            </a: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___________________</a:t>
            </a:r>
            <a:endParaRPr lang="en-US" altLang="zh-CN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   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误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差：</a:t>
            </a: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___________________</a:t>
            </a:r>
            <a:endParaRPr lang="en-US" altLang="zh-CN" sz="3200" b="1" u="sng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pic>
        <p:nvPicPr>
          <p:cNvPr id="16" name="图片 15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底图" descr="C:\Users\ASUS\Desktop\课件\2022.10.03课件11\图片\背景.jpg背景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35" y="-67310"/>
            <a:ext cx="12190730" cy="6993890"/>
          </a:xfrm>
          <a:prstGeom prst="rect">
            <a:avLst/>
          </a:prstGeom>
        </p:spPr>
      </p:pic>
      <p:pic>
        <p:nvPicPr>
          <p:cNvPr id="5" name="黑色透明遮罩" descr="黑色遮罩"/>
          <p:cNvPicPr>
            <a:picLocks noChangeAspect="1"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>
            <a:off x="-189865" y="-108585"/>
            <a:ext cx="12664440" cy="7127240"/>
          </a:xfrm>
          <a:prstGeom prst="rect">
            <a:avLst/>
          </a:prstGeom>
        </p:spPr>
      </p:pic>
      <p:sp>
        <p:nvSpPr>
          <p:cNvPr id="34" name="PA-4-Point Star 33"/>
          <p:cNvSpPr/>
          <p:nvPr>
            <p:custDataLst>
              <p:tags r:id="rId3"/>
            </p:custDataLst>
          </p:nvPr>
        </p:nvSpPr>
        <p:spPr>
          <a:xfrm rot="8294776">
            <a:off x="5002837" y="21462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4-Point Star 34"/>
          <p:cNvSpPr/>
          <p:nvPr>
            <p:custDataLst>
              <p:tags r:id="rId4"/>
            </p:custDataLst>
          </p:nvPr>
        </p:nvSpPr>
        <p:spPr>
          <a:xfrm rot="8294776">
            <a:off x="5483061" y="2369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4-Point Star 35"/>
          <p:cNvSpPr/>
          <p:nvPr>
            <p:custDataLst>
              <p:tags r:id="rId5"/>
            </p:custDataLst>
          </p:nvPr>
        </p:nvSpPr>
        <p:spPr>
          <a:xfrm rot="8294776">
            <a:off x="5344914" y="2685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4-Point Star 36"/>
          <p:cNvSpPr/>
          <p:nvPr>
            <p:custDataLst>
              <p:tags r:id="rId6"/>
            </p:custDataLst>
          </p:nvPr>
        </p:nvSpPr>
        <p:spPr>
          <a:xfrm rot="16200000">
            <a:off x="243104" y="-655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PA-4-Point Star 77"/>
          <p:cNvSpPr/>
          <p:nvPr>
            <p:custDataLst>
              <p:tags r:id="rId7"/>
            </p:custDataLst>
          </p:nvPr>
        </p:nvSpPr>
        <p:spPr>
          <a:xfrm rot="16200000">
            <a:off x="6457747" y="229694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PA-4-Point Star 96"/>
          <p:cNvSpPr/>
          <p:nvPr>
            <p:custDataLst>
              <p:tags r:id="rId8"/>
            </p:custDataLst>
          </p:nvPr>
        </p:nvSpPr>
        <p:spPr>
          <a:xfrm rot="8294776">
            <a:off x="5628180" y="26272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PA-4-Point Star 97"/>
          <p:cNvSpPr/>
          <p:nvPr>
            <p:custDataLst>
              <p:tags r:id="rId9"/>
            </p:custDataLst>
          </p:nvPr>
        </p:nvSpPr>
        <p:spPr>
          <a:xfrm rot="16200000">
            <a:off x="11913218" y="758020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PA-4-Point Star 108"/>
          <p:cNvSpPr/>
          <p:nvPr>
            <p:custDataLst>
              <p:tags r:id="rId10"/>
            </p:custDataLst>
          </p:nvPr>
        </p:nvSpPr>
        <p:spPr>
          <a:xfrm rot="16200000">
            <a:off x="6141590" y="2473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PA-4-Point Star 133"/>
          <p:cNvSpPr/>
          <p:nvPr>
            <p:custDataLst>
              <p:tags r:id="rId11"/>
            </p:custDataLst>
          </p:nvPr>
        </p:nvSpPr>
        <p:spPr>
          <a:xfrm rot="16200000">
            <a:off x="4653787" y="3063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PA-4-Point Star 134"/>
          <p:cNvSpPr/>
          <p:nvPr>
            <p:custDataLst>
              <p:tags r:id="rId12"/>
            </p:custDataLst>
          </p:nvPr>
        </p:nvSpPr>
        <p:spPr>
          <a:xfrm rot="8294776">
            <a:off x="5693570" y="21922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PA-4-Point Star 135"/>
          <p:cNvSpPr/>
          <p:nvPr>
            <p:custDataLst>
              <p:tags r:id="rId13"/>
            </p:custDataLst>
          </p:nvPr>
        </p:nvSpPr>
        <p:spPr>
          <a:xfrm rot="8294776">
            <a:off x="5555423" y="25080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PA-4-Point Star 136"/>
          <p:cNvSpPr/>
          <p:nvPr>
            <p:custDataLst>
              <p:tags r:id="rId14"/>
            </p:custDataLst>
          </p:nvPr>
        </p:nvSpPr>
        <p:spPr>
          <a:xfrm rot="8294776">
            <a:off x="4594974" y="2672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PA-4-Point Star 138"/>
          <p:cNvSpPr/>
          <p:nvPr>
            <p:custDataLst>
              <p:tags r:id="rId15"/>
            </p:custDataLst>
          </p:nvPr>
        </p:nvSpPr>
        <p:spPr>
          <a:xfrm rot="16200000">
            <a:off x="6686518" y="4379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PA-4-Point Star 139"/>
          <p:cNvSpPr/>
          <p:nvPr>
            <p:custDataLst>
              <p:tags r:id="rId16"/>
            </p:custDataLst>
          </p:nvPr>
        </p:nvSpPr>
        <p:spPr>
          <a:xfrm rot="7352446">
            <a:off x="9882647" y="68728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PA-4-Point Star 140"/>
          <p:cNvSpPr/>
          <p:nvPr>
            <p:custDataLst>
              <p:tags r:id="rId17"/>
            </p:custDataLst>
          </p:nvPr>
        </p:nvSpPr>
        <p:spPr>
          <a:xfrm rot="7352446">
            <a:off x="9744500" y="718859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PA-4-Point Star 141"/>
          <p:cNvSpPr/>
          <p:nvPr>
            <p:custDataLst>
              <p:tags r:id="rId18"/>
            </p:custDataLst>
          </p:nvPr>
        </p:nvSpPr>
        <p:spPr>
          <a:xfrm rot="8294776">
            <a:off x="7009842" y="177126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PA-4-Point Star 153"/>
          <p:cNvSpPr/>
          <p:nvPr>
            <p:custDataLst>
              <p:tags r:id="rId19"/>
            </p:custDataLst>
          </p:nvPr>
        </p:nvSpPr>
        <p:spPr>
          <a:xfrm rot="13694776">
            <a:off x="-716950" y="47656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PA-4-Point Star 154"/>
          <p:cNvSpPr/>
          <p:nvPr>
            <p:custDataLst>
              <p:tags r:id="rId20"/>
            </p:custDataLst>
          </p:nvPr>
        </p:nvSpPr>
        <p:spPr>
          <a:xfrm rot="13694776">
            <a:off x="275801" y="-11363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-4-Point Star 155"/>
          <p:cNvSpPr/>
          <p:nvPr>
            <p:custDataLst>
              <p:tags r:id="rId21"/>
            </p:custDataLst>
          </p:nvPr>
        </p:nvSpPr>
        <p:spPr>
          <a:xfrm>
            <a:off x="506143" y="-49301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PA-4-Point Star 225"/>
          <p:cNvSpPr/>
          <p:nvPr>
            <p:custDataLst>
              <p:tags r:id="rId22"/>
            </p:custDataLst>
          </p:nvPr>
        </p:nvSpPr>
        <p:spPr>
          <a:xfrm rot="13694776">
            <a:off x="-209233" y="15781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PA-4-Point Star 236"/>
          <p:cNvSpPr/>
          <p:nvPr>
            <p:custDataLst>
              <p:tags r:id="rId23"/>
            </p:custDataLst>
          </p:nvPr>
        </p:nvSpPr>
        <p:spPr>
          <a:xfrm rot="13694776">
            <a:off x="5239957" y="26512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PA-4-Point Star 237"/>
          <p:cNvSpPr/>
          <p:nvPr>
            <p:custDataLst>
              <p:tags r:id="rId24"/>
            </p:custDataLst>
          </p:nvPr>
        </p:nvSpPr>
        <p:spPr>
          <a:xfrm>
            <a:off x="960449" y="-53828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PA-4-Point Star 238"/>
          <p:cNvSpPr/>
          <p:nvPr>
            <p:custDataLst>
              <p:tags r:id="rId25"/>
            </p:custDataLst>
          </p:nvPr>
        </p:nvSpPr>
        <p:spPr>
          <a:xfrm>
            <a:off x="0" y="-3738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PA-4-Point Star 239"/>
          <p:cNvSpPr/>
          <p:nvPr>
            <p:custDataLst>
              <p:tags r:id="rId26"/>
            </p:custDataLst>
          </p:nvPr>
        </p:nvSpPr>
        <p:spPr>
          <a:xfrm>
            <a:off x="5390375" y="71836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PA-4-Point Star 241"/>
          <p:cNvSpPr/>
          <p:nvPr>
            <p:custDataLst>
              <p:tags r:id="rId27"/>
            </p:custDataLst>
          </p:nvPr>
        </p:nvSpPr>
        <p:spPr>
          <a:xfrm rot="13694776">
            <a:off x="-209232" y="14334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PA-4-Point Star 242"/>
          <p:cNvSpPr/>
          <p:nvPr>
            <p:custDataLst>
              <p:tags r:id="rId28"/>
            </p:custDataLst>
          </p:nvPr>
        </p:nvSpPr>
        <p:spPr>
          <a:xfrm>
            <a:off x="-1098007" y="548865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PA-4-Point Star 243"/>
          <p:cNvSpPr/>
          <p:nvPr>
            <p:custDataLst>
              <p:tags r:id="rId29"/>
            </p:custDataLst>
          </p:nvPr>
        </p:nvSpPr>
        <p:spPr>
          <a:xfrm>
            <a:off x="3844446" y="708495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PA-4-Point Star 244"/>
          <p:cNvSpPr/>
          <p:nvPr>
            <p:custDataLst>
              <p:tags r:id="rId30"/>
            </p:custDataLst>
          </p:nvPr>
        </p:nvSpPr>
        <p:spPr>
          <a:xfrm rot="13694776">
            <a:off x="-696034" y="15781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PA-4-Point Star 245"/>
          <p:cNvSpPr/>
          <p:nvPr>
            <p:custDataLst>
              <p:tags r:id="rId31"/>
            </p:custDataLst>
          </p:nvPr>
        </p:nvSpPr>
        <p:spPr>
          <a:xfrm>
            <a:off x="-966438" y="55412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PA-4-Point Star 246"/>
          <p:cNvSpPr/>
          <p:nvPr>
            <p:custDataLst>
              <p:tags r:id="rId32"/>
            </p:custDataLst>
          </p:nvPr>
        </p:nvSpPr>
        <p:spPr>
          <a:xfrm>
            <a:off x="-1104585" y="58570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PA-4-Point Star 247"/>
          <p:cNvSpPr/>
          <p:nvPr>
            <p:custDataLst>
              <p:tags r:id="rId33"/>
            </p:custDataLst>
          </p:nvPr>
        </p:nvSpPr>
        <p:spPr>
          <a:xfrm>
            <a:off x="3837868" y="745334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PA-4-Point Star 251"/>
          <p:cNvSpPr/>
          <p:nvPr>
            <p:custDataLst>
              <p:tags r:id="rId34"/>
            </p:custDataLst>
          </p:nvPr>
        </p:nvSpPr>
        <p:spPr>
          <a:xfrm>
            <a:off x="10170037" y="-720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PA-4-Point Star 256"/>
          <p:cNvSpPr/>
          <p:nvPr>
            <p:custDataLst>
              <p:tags r:id="rId35"/>
            </p:custDataLst>
          </p:nvPr>
        </p:nvSpPr>
        <p:spPr>
          <a:xfrm>
            <a:off x="730203" y="-7027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PA-4-Point Star 261"/>
          <p:cNvSpPr/>
          <p:nvPr>
            <p:custDataLst>
              <p:tags r:id="rId36"/>
            </p:custDataLst>
          </p:nvPr>
        </p:nvSpPr>
        <p:spPr>
          <a:xfrm>
            <a:off x="10321341" y="-28909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PA-4-Point Star 264"/>
          <p:cNvSpPr/>
          <p:nvPr>
            <p:custDataLst>
              <p:tags r:id="rId37"/>
            </p:custDataLst>
          </p:nvPr>
        </p:nvSpPr>
        <p:spPr>
          <a:xfrm>
            <a:off x="4844366" y="74138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PA-4-Point Star 265"/>
          <p:cNvSpPr/>
          <p:nvPr>
            <p:custDataLst>
              <p:tags r:id="rId38"/>
            </p:custDataLst>
          </p:nvPr>
        </p:nvSpPr>
        <p:spPr>
          <a:xfrm>
            <a:off x="-913810" y="58241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PA-4-Point Star 266"/>
          <p:cNvSpPr/>
          <p:nvPr>
            <p:custDataLst>
              <p:tags r:id="rId39"/>
            </p:custDataLst>
          </p:nvPr>
        </p:nvSpPr>
        <p:spPr>
          <a:xfrm>
            <a:off x="9420098" y="-28251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PA-4-Point Star 267"/>
          <p:cNvSpPr/>
          <p:nvPr>
            <p:custDataLst>
              <p:tags r:id="rId40"/>
            </p:custDataLst>
          </p:nvPr>
        </p:nvSpPr>
        <p:spPr>
          <a:xfrm>
            <a:off x="4423348" y="70323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PA-4-Point Star 268"/>
          <p:cNvSpPr/>
          <p:nvPr>
            <p:custDataLst>
              <p:tags r:id="rId41"/>
            </p:custDataLst>
          </p:nvPr>
        </p:nvSpPr>
        <p:spPr>
          <a:xfrm>
            <a:off x="5456160" y="70783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PA-4-Point Star 383"/>
          <p:cNvSpPr/>
          <p:nvPr>
            <p:custDataLst>
              <p:tags r:id="rId42"/>
            </p:custDataLst>
          </p:nvPr>
        </p:nvSpPr>
        <p:spPr>
          <a:xfrm rot="8294776">
            <a:off x="6733943" y="16996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PA-4-Point Star 387"/>
          <p:cNvSpPr/>
          <p:nvPr>
            <p:custDataLst>
              <p:tags r:id="rId43"/>
            </p:custDataLst>
          </p:nvPr>
        </p:nvSpPr>
        <p:spPr>
          <a:xfrm rot="8294776">
            <a:off x="4805877" y="251540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PA-4-Point Star 391"/>
          <p:cNvSpPr/>
          <p:nvPr>
            <p:custDataLst>
              <p:tags r:id="rId44"/>
            </p:custDataLst>
          </p:nvPr>
        </p:nvSpPr>
        <p:spPr>
          <a:xfrm rot="16200000">
            <a:off x="657938" y="-6214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PA-4-Point Star 396"/>
          <p:cNvSpPr/>
          <p:nvPr>
            <p:custDataLst>
              <p:tags r:id="rId45"/>
            </p:custDataLst>
          </p:nvPr>
        </p:nvSpPr>
        <p:spPr>
          <a:xfrm rot="15257670">
            <a:off x="12926393" y="53587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PA-4-Point Star 401"/>
          <p:cNvSpPr/>
          <p:nvPr>
            <p:custDataLst>
              <p:tags r:id="rId46"/>
            </p:custDataLst>
          </p:nvPr>
        </p:nvSpPr>
        <p:spPr>
          <a:xfrm rot="8294776">
            <a:off x="5865005" y="26140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PA-4-Point Star 402"/>
          <p:cNvSpPr/>
          <p:nvPr>
            <p:custDataLst>
              <p:tags r:id="rId47"/>
            </p:custDataLst>
          </p:nvPr>
        </p:nvSpPr>
        <p:spPr>
          <a:xfrm rot="16200000">
            <a:off x="7095855" y="2250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PA-4-Point Star 403"/>
          <p:cNvSpPr/>
          <p:nvPr>
            <p:custDataLst>
              <p:tags r:id="rId48"/>
            </p:custDataLst>
          </p:nvPr>
        </p:nvSpPr>
        <p:spPr>
          <a:xfrm rot="16200000">
            <a:off x="6957708" y="2566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PA-4-Point Star 404"/>
          <p:cNvSpPr/>
          <p:nvPr>
            <p:custDataLst>
              <p:tags r:id="rId49"/>
            </p:custDataLst>
          </p:nvPr>
        </p:nvSpPr>
        <p:spPr>
          <a:xfrm rot="16200000">
            <a:off x="10446429" y="-3919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PA-4-Point Star 405"/>
          <p:cNvSpPr/>
          <p:nvPr>
            <p:custDataLst>
              <p:tags r:id="rId50"/>
            </p:custDataLst>
          </p:nvPr>
        </p:nvSpPr>
        <p:spPr>
          <a:xfrm rot="16200000">
            <a:off x="6495647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PA-4-Point Star 407"/>
          <p:cNvSpPr/>
          <p:nvPr>
            <p:custDataLst>
              <p:tags r:id="rId51"/>
            </p:custDataLst>
          </p:nvPr>
        </p:nvSpPr>
        <p:spPr>
          <a:xfrm rot="16200000">
            <a:off x="657939" y="-76617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PA-4-Point Star 408"/>
          <p:cNvSpPr/>
          <p:nvPr>
            <p:custDataLst>
              <p:tags r:id="rId52"/>
            </p:custDataLst>
          </p:nvPr>
        </p:nvSpPr>
        <p:spPr>
          <a:xfrm rot="16200000">
            <a:off x="519792" y="-45040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PA-4-Point Star 411"/>
          <p:cNvSpPr/>
          <p:nvPr>
            <p:custDataLst>
              <p:tags r:id="rId53"/>
            </p:custDataLst>
          </p:nvPr>
        </p:nvSpPr>
        <p:spPr>
          <a:xfrm rot="16200000">
            <a:off x="651361" y="-397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PA-4-Point Star 412"/>
          <p:cNvSpPr/>
          <p:nvPr>
            <p:custDataLst>
              <p:tags r:id="rId54"/>
            </p:custDataLst>
          </p:nvPr>
        </p:nvSpPr>
        <p:spPr>
          <a:xfrm rot="16200000">
            <a:off x="9854371" y="-2867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PA-4-Point Star 414"/>
          <p:cNvSpPr/>
          <p:nvPr>
            <p:custDataLst>
              <p:tags r:id="rId55"/>
            </p:custDataLst>
          </p:nvPr>
        </p:nvSpPr>
        <p:spPr>
          <a:xfrm rot="16200000">
            <a:off x="12071102" y="73104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PA-4-Point Star 415"/>
          <p:cNvSpPr/>
          <p:nvPr>
            <p:custDataLst>
              <p:tags r:id="rId56"/>
            </p:custDataLst>
          </p:nvPr>
        </p:nvSpPr>
        <p:spPr>
          <a:xfrm rot="15257670">
            <a:off x="12919816" y="55823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PA-4-Point Star 416"/>
          <p:cNvSpPr/>
          <p:nvPr>
            <p:custDataLst>
              <p:tags r:id="rId57"/>
            </p:custDataLst>
          </p:nvPr>
        </p:nvSpPr>
        <p:spPr>
          <a:xfrm rot="15257670">
            <a:off x="12781669" y="589814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PA-4-Point Star 417"/>
          <p:cNvSpPr/>
          <p:nvPr>
            <p:custDataLst>
              <p:tags r:id="rId58"/>
            </p:custDataLst>
          </p:nvPr>
        </p:nvSpPr>
        <p:spPr>
          <a:xfrm rot="16200000">
            <a:off x="6416706" y="711362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PA-4-Point Star 422"/>
          <p:cNvSpPr/>
          <p:nvPr>
            <p:custDataLst>
              <p:tags r:id="rId59"/>
            </p:custDataLst>
          </p:nvPr>
        </p:nvSpPr>
        <p:spPr>
          <a:xfrm rot="16200000">
            <a:off x="6727462" y="2402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PA-4-Point Star 425"/>
          <p:cNvSpPr/>
          <p:nvPr>
            <p:custDataLst>
              <p:tags r:id="rId60"/>
            </p:custDataLst>
          </p:nvPr>
        </p:nvSpPr>
        <p:spPr>
          <a:xfrm rot="16200000">
            <a:off x="8113939" y="69952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PA-4-Point Star 426"/>
          <p:cNvSpPr/>
          <p:nvPr>
            <p:custDataLst>
              <p:tags r:id="rId61"/>
            </p:custDataLst>
          </p:nvPr>
        </p:nvSpPr>
        <p:spPr>
          <a:xfrm rot="16200000">
            <a:off x="2295770" y="70849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PA-4-Point Star 427"/>
          <p:cNvSpPr/>
          <p:nvPr>
            <p:custDataLst>
              <p:tags r:id="rId62"/>
            </p:custDataLst>
          </p:nvPr>
        </p:nvSpPr>
        <p:spPr>
          <a:xfrm rot="16200000">
            <a:off x="6977443" y="302057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PA-4-Point Star 428"/>
          <p:cNvSpPr/>
          <p:nvPr>
            <p:custDataLst>
              <p:tags r:id="rId63"/>
            </p:custDataLst>
          </p:nvPr>
        </p:nvSpPr>
        <p:spPr>
          <a:xfrm rot="16200000">
            <a:off x="7048234" y="7120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PA-4-Point Star 429"/>
          <p:cNvSpPr/>
          <p:nvPr>
            <p:custDataLst>
              <p:tags r:id="rId64"/>
            </p:custDataLst>
          </p:nvPr>
        </p:nvSpPr>
        <p:spPr>
          <a:xfrm rot="16200000">
            <a:off x="6910087" y="743596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PA-4-Point Star 430"/>
          <p:cNvSpPr/>
          <p:nvPr>
            <p:custDataLst>
              <p:tags r:id="rId65"/>
            </p:custDataLst>
          </p:nvPr>
        </p:nvSpPr>
        <p:spPr>
          <a:xfrm rot="16200000">
            <a:off x="5949638" y="76004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PA-4-Point Star 431"/>
          <p:cNvSpPr/>
          <p:nvPr>
            <p:custDataLst>
              <p:tags r:id="rId66"/>
            </p:custDataLst>
          </p:nvPr>
        </p:nvSpPr>
        <p:spPr>
          <a:xfrm rot="16200000">
            <a:off x="10045146" y="-3196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PA-4-Point Star 432"/>
          <p:cNvSpPr/>
          <p:nvPr>
            <p:custDataLst>
              <p:tags r:id="rId67"/>
            </p:custDataLst>
          </p:nvPr>
        </p:nvSpPr>
        <p:spPr>
          <a:xfrm rot="16200000">
            <a:off x="6076200" y="302715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PA-4-Point Star 433"/>
          <p:cNvSpPr/>
          <p:nvPr>
            <p:custDataLst>
              <p:tags r:id="rId68"/>
            </p:custDataLst>
          </p:nvPr>
        </p:nvSpPr>
        <p:spPr>
          <a:xfrm rot="16200000">
            <a:off x="5528620" y="72188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PA-4-Point Star 434"/>
          <p:cNvSpPr/>
          <p:nvPr>
            <p:custDataLst>
              <p:tags r:id="rId69"/>
            </p:custDataLst>
          </p:nvPr>
        </p:nvSpPr>
        <p:spPr>
          <a:xfrm rot="16200000">
            <a:off x="6561432" y="72649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PA-4-Point Star 435"/>
          <p:cNvSpPr/>
          <p:nvPr>
            <p:custDataLst>
              <p:tags r:id="rId70"/>
            </p:custDataLst>
          </p:nvPr>
        </p:nvSpPr>
        <p:spPr>
          <a:xfrm rot="16200000">
            <a:off x="7041656" y="748859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PA-4-Point Star 436"/>
          <p:cNvSpPr/>
          <p:nvPr>
            <p:custDataLst>
              <p:tags r:id="rId71"/>
            </p:custDataLst>
          </p:nvPr>
        </p:nvSpPr>
        <p:spPr>
          <a:xfrm rot="16200000">
            <a:off x="1703712" y="719021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PA-4-Point Star 437"/>
          <p:cNvSpPr/>
          <p:nvPr>
            <p:custDataLst>
              <p:tags r:id="rId72"/>
            </p:custDataLst>
          </p:nvPr>
        </p:nvSpPr>
        <p:spPr>
          <a:xfrm rot="7352446">
            <a:off x="9751474" y="728147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PA-4-Point Star 438"/>
          <p:cNvSpPr/>
          <p:nvPr>
            <p:custDataLst>
              <p:tags r:id="rId73"/>
            </p:custDataLst>
          </p:nvPr>
        </p:nvSpPr>
        <p:spPr>
          <a:xfrm rot="16200000">
            <a:off x="12475404" y="357659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PA-4-Point Star 439"/>
          <p:cNvSpPr/>
          <p:nvPr>
            <p:custDataLst>
              <p:tags r:id="rId74"/>
            </p:custDataLst>
          </p:nvPr>
        </p:nvSpPr>
        <p:spPr>
          <a:xfrm rot="15257670">
            <a:off x="12722463" y="555606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PA-4-Point Star 440"/>
          <p:cNvSpPr/>
          <p:nvPr>
            <p:custDataLst>
              <p:tags r:id="rId75"/>
            </p:custDataLst>
          </p:nvPr>
        </p:nvSpPr>
        <p:spPr>
          <a:xfrm rot="16200000">
            <a:off x="8225770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7" name="PA-4-Point Star 456"/>
          <p:cNvSpPr/>
          <p:nvPr>
            <p:custDataLst>
              <p:tags r:id="rId76"/>
            </p:custDataLst>
          </p:nvPr>
        </p:nvSpPr>
        <p:spPr>
          <a:xfrm rot="15257670">
            <a:off x="9567374" y="771427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3" name="PA-4-Point Star 462"/>
          <p:cNvSpPr/>
          <p:nvPr>
            <p:custDataLst>
              <p:tags r:id="rId77"/>
            </p:custDataLst>
          </p:nvPr>
        </p:nvSpPr>
        <p:spPr>
          <a:xfrm>
            <a:off x="3837967" y="6117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5" name="PA-4-Point Star 464"/>
          <p:cNvSpPr/>
          <p:nvPr>
            <p:custDataLst>
              <p:tags r:id="rId78"/>
            </p:custDataLst>
          </p:nvPr>
        </p:nvSpPr>
        <p:spPr>
          <a:xfrm rot="13694776">
            <a:off x="4739603" y="25385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6" name="PA-4-Point Star 465"/>
          <p:cNvSpPr/>
          <p:nvPr>
            <p:custDataLst>
              <p:tags r:id="rId79"/>
            </p:custDataLst>
          </p:nvPr>
        </p:nvSpPr>
        <p:spPr>
          <a:xfrm>
            <a:off x="-874734" y="53234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8" name="PA-4-Point Star 467"/>
          <p:cNvSpPr/>
          <p:nvPr>
            <p:custDataLst>
              <p:tags r:id="rId80"/>
            </p:custDataLst>
          </p:nvPr>
        </p:nvSpPr>
        <p:spPr>
          <a:xfrm>
            <a:off x="2292038" y="-37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9" name="PA-4-Point Star 468"/>
          <p:cNvSpPr/>
          <p:nvPr>
            <p:custDataLst>
              <p:tags r:id="rId81"/>
            </p:custDataLst>
          </p:nvPr>
        </p:nvSpPr>
        <p:spPr>
          <a:xfrm rot="13694776">
            <a:off x="-571439" y="10050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0" name="PA-4-Point Star 469"/>
          <p:cNvSpPr/>
          <p:nvPr>
            <p:custDataLst>
              <p:tags r:id="rId82"/>
            </p:custDataLst>
          </p:nvPr>
        </p:nvSpPr>
        <p:spPr>
          <a:xfrm rot="13694776">
            <a:off x="-709586" y="132078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2" name="PA-4-Point Star 471"/>
          <p:cNvSpPr/>
          <p:nvPr>
            <p:custDataLst>
              <p:tags r:id="rId83"/>
            </p:custDataLst>
          </p:nvPr>
        </p:nvSpPr>
        <p:spPr>
          <a:xfrm rot="13694776">
            <a:off x="-1058241" y="11497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3" name="PA-4-Point Star 472"/>
          <p:cNvSpPr/>
          <p:nvPr>
            <p:custDataLst>
              <p:tags r:id="rId84"/>
            </p:custDataLst>
          </p:nvPr>
        </p:nvSpPr>
        <p:spPr>
          <a:xfrm rot="13694776">
            <a:off x="-578017" y="137341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4" name="PA-4-Point Star 473"/>
          <p:cNvSpPr/>
          <p:nvPr>
            <p:custDataLst>
              <p:tags r:id="rId85"/>
            </p:custDataLst>
          </p:nvPr>
        </p:nvSpPr>
        <p:spPr>
          <a:xfrm>
            <a:off x="-347675" y="201672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1" name="PA-4-Point Star 480"/>
          <p:cNvSpPr/>
          <p:nvPr>
            <p:custDataLst>
              <p:tags r:id="rId86"/>
            </p:custDataLst>
          </p:nvPr>
        </p:nvSpPr>
        <p:spPr>
          <a:xfrm>
            <a:off x="4002426" y="-49141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2" name="PA-4-Point Star 481"/>
          <p:cNvSpPr/>
          <p:nvPr>
            <p:custDataLst>
              <p:tags r:id="rId87"/>
            </p:custDataLst>
          </p:nvPr>
        </p:nvSpPr>
        <p:spPr>
          <a:xfrm>
            <a:off x="3041977" y="-3269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PA-4-Point Star 482"/>
          <p:cNvSpPr/>
          <p:nvPr>
            <p:custDataLst>
              <p:tags r:id="rId88"/>
            </p:custDataLst>
          </p:nvPr>
        </p:nvSpPr>
        <p:spPr>
          <a:xfrm rot="13694776">
            <a:off x="4509357" y="2374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2" name="PA-4-Point Star 501"/>
          <p:cNvSpPr/>
          <p:nvPr>
            <p:custDataLst>
              <p:tags r:id="rId89"/>
            </p:custDataLst>
          </p:nvPr>
        </p:nvSpPr>
        <p:spPr>
          <a:xfrm rot="13694776">
            <a:off x="-999821" y="466694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3" name="PA-4-Point Star 502"/>
          <p:cNvSpPr/>
          <p:nvPr>
            <p:custDataLst>
              <p:tags r:id="rId90"/>
            </p:custDataLst>
          </p:nvPr>
        </p:nvSpPr>
        <p:spPr>
          <a:xfrm rot="13694776">
            <a:off x="4502780" y="25977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4" name="PA-4-Point Star 503"/>
          <p:cNvSpPr/>
          <p:nvPr>
            <p:custDataLst>
              <p:tags r:id="rId91"/>
            </p:custDataLst>
          </p:nvPr>
        </p:nvSpPr>
        <p:spPr>
          <a:xfrm>
            <a:off x="223272" y="-59169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5" name="PA-4-Point Star 504"/>
          <p:cNvSpPr/>
          <p:nvPr>
            <p:custDataLst>
              <p:tags r:id="rId92"/>
            </p:custDataLst>
          </p:nvPr>
        </p:nvSpPr>
        <p:spPr>
          <a:xfrm>
            <a:off x="-1249704" y="569838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PA-4-Point Star 528"/>
          <p:cNvSpPr/>
          <p:nvPr>
            <p:custDataLst>
              <p:tags r:id="rId93"/>
            </p:custDataLst>
          </p:nvPr>
        </p:nvSpPr>
        <p:spPr>
          <a:xfrm rot="13694776">
            <a:off x="4476465" y="243990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1" name="PA-4-Point Star 530"/>
          <p:cNvSpPr/>
          <p:nvPr>
            <p:custDataLst>
              <p:tags r:id="rId94"/>
            </p:custDataLst>
          </p:nvPr>
        </p:nvSpPr>
        <p:spPr>
          <a:xfrm>
            <a:off x="3153811" y="-4190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2" name="PA-4-Point Star 531"/>
          <p:cNvSpPr/>
          <p:nvPr>
            <p:custDataLst>
              <p:tags r:id="rId95"/>
            </p:custDataLst>
          </p:nvPr>
        </p:nvSpPr>
        <p:spPr>
          <a:xfrm>
            <a:off x="3634035" y="-1953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3" name="PA-4-Point Star 532"/>
          <p:cNvSpPr/>
          <p:nvPr>
            <p:custDataLst>
              <p:tags r:id="rId96"/>
            </p:custDataLst>
          </p:nvPr>
        </p:nvSpPr>
        <p:spPr>
          <a:xfrm rot="13694776">
            <a:off x="-966930" y="43511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4" name="PA-4-Point Star 533"/>
          <p:cNvSpPr/>
          <p:nvPr>
            <p:custDataLst>
              <p:tags r:id="rId97"/>
            </p:custDataLst>
          </p:nvPr>
        </p:nvSpPr>
        <p:spPr>
          <a:xfrm rot="13694776">
            <a:off x="-808262" y="110370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5" name="PA-4-Point Star 534"/>
          <p:cNvSpPr/>
          <p:nvPr>
            <p:custDataLst>
              <p:tags r:id="rId98"/>
            </p:custDataLst>
          </p:nvPr>
        </p:nvSpPr>
        <p:spPr>
          <a:xfrm>
            <a:off x="-651069" y="56062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9" name="PA-4-Point Star 538"/>
          <p:cNvSpPr/>
          <p:nvPr>
            <p:custDataLst>
              <p:tags r:id="rId99"/>
            </p:custDataLst>
          </p:nvPr>
        </p:nvSpPr>
        <p:spPr>
          <a:xfrm>
            <a:off x="328526" y="-6969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2" name="PA-4-Point Star 541"/>
          <p:cNvSpPr/>
          <p:nvPr>
            <p:custDataLst>
              <p:tags r:id="rId100"/>
            </p:custDataLst>
          </p:nvPr>
        </p:nvSpPr>
        <p:spPr>
          <a:xfrm>
            <a:off x="2285459" y="5459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3" name="PA-4-Point Star 542"/>
          <p:cNvSpPr/>
          <p:nvPr>
            <p:custDataLst>
              <p:tags r:id="rId101"/>
            </p:custDataLst>
          </p:nvPr>
        </p:nvSpPr>
        <p:spPr>
          <a:xfrm rot="13694776">
            <a:off x="-1196389" y="11892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5" name="PA-4-Point Star 544"/>
          <p:cNvSpPr/>
          <p:nvPr>
            <p:custDataLst>
              <p:tags r:id="rId102"/>
            </p:custDataLst>
          </p:nvPr>
        </p:nvSpPr>
        <p:spPr>
          <a:xfrm>
            <a:off x="3120917" y="-2874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0" name="PA-4-Point Star 559"/>
          <p:cNvSpPr/>
          <p:nvPr>
            <p:custDataLst>
              <p:tags r:id="rId103"/>
            </p:custDataLst>
          </p:nvPr>
        </p:nvSpPr>
        <p:spPr>
          <a:xfrm>
            <a:off x="3361858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1" name="PA-4-Point Star 560"/>
          <p:cNvSpPr/>
          <p:nvPr>
            <p:custDataLst>
              <p:tags r:id="rId104"/>
            </p:custDataLst>
          </p:nvPr>
        </p:nvSpPr>
        <p:spPr>
          <a:xfrm>
            <a:off x="2479263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2" name="PA-4-Point Star 561"/>
          <p:cNvSpPr/>
          <p:nvPr>
            <p:custDataLst>
              <p:tags r:id="rId105"/>
            </p:custDataLst>
          </p:nvPr>
        </p:nvSpPr>
        <p:spPr>
          <a:xfrm>
            <a:off x="-694732" y="185261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PA-4-Point Star 567"/>
          <p:cNvSpPr/>
          <p:nvPr>
            <p:custDataLst>
              <p:tags r:id="rId106"/>
            </p:custDataLst>
          </p:nvPr>
        </p:nvSpPr>
        <p:spPr>
          <a:xfrm>
            <a:off x="-993911" y="177903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0" name="PA-4-Point Star 569"/>
          <p:cNvSpPr/>
          <p:nvPr>
            <p:custDataLst>
              <p:tags r:id="rId107"/>
            </p:custDataLst>
          </p:nvPr>
        </p:nvSpPr>
        <p:spPr>
          <a:xfrm>
            <a:off x="-811031" y="2152744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1" name="PA-4-Point Star 570"/>
          <p:cNvSpPr/>
          <p:nvPr>
            <p:custDataLst>
              <p:tags r:id="rId108"/>
            </p:custDataLst>
          </p:nvPr>
        </p:nvSpPr>
        <p:spPr>
          <a:xfrm>
            <a:off x="-842836" y="278089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2" name="PA-4-Point Star 571"/>
          <p:cNvSpPr/>
          <p:nvPr>
            <p:custDataLst>
              <p:tags r:id="rId109"/>
            </p:custDataLst>
          </p:nvPr>
        </p:nvSpPr>
        <p:spPr>
          <a:xfrm>
            <a:off x="-1411295" y="7320855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3" name="PA-4-Point Star 572"/>
          <p:cNvSpPr/>
          <p:nvPr>
            <p:custDataLst>
              <p:tags r:id="rId110"/>
            </p:custDataLst>
          </p:nvPr>
        </p:nvSpPr>
        <p:spPr>
          <a:xfrm>
            <a:off x="4225824" y="740226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7" name="PA-4-Point Star 586"/>
          <p:cNvSpPr/>
          <p:nvPr>
            <p:custDataLst>
              <p:tags r:id="rId111"/>
            </p:custDataLst>
          </p:nvPr>
        </p:nvSpPr>
        <p:spPr>
          <a:xfrm rot="8294776">
            <a:off x="-859688" y="4374360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0" name="PA-4-Point Star 589"/>
          <p:cNvSpPr/>
          <p:nvPr>
            <p:custDataLst>
              <p:tags r:id="rId112"/>
            </p:custDataLst>
          </p:nvPr>
        </p:nvSpPr>
        <p:spPr>
          <a:xfrm rot="8294776">
            <a:off x="12236491" y="8201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1" name="PA-4-Point Star 590"/>
          <p:cNvSpPr/>
          <p:nvPr>
            <p:custDataLst>
              <p:tags r:id="rId113"/>
            </p:custDataLst>
          </p:nvPr>
        </p:nvSpPr>
        <p:spPr>
          <a:xfrm rot="16200000">
            <a:off x="12604980" y="172016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2" name="PA-4-Point Star 591"/>
          <p:cNvSpPr/>
          <p:nvPr>
            <p:custDataLst>
              <p:tags r:id="rId114"/>
            </p:custDataLst>
          </p:nvPr>
        </p:nvSpPr>
        <p:spPr>
          <a:xfrm rot="16200000">
            <a:off x="3004408" y="704445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6" name="PA-4-Point Star 595"/>
          <p:cNvSpPr/>
          <p:nvPr>
            <p:custDataLst>
              <p:tags r:id="rId115"/>
            </p:custDataLst>
          </p:nvPr>
        </p:nvSpPr>
        <p:spPr>
          <a:xfrm rot="8294776">
            <a:off x="12236490" y="2495122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PA-4-Point Star 596"/>
          <p:cNvSpPr/>
          <p:nvPr>
            <p:custDataLst>
              <p:tags r:id="rId116"/>
            </p:custDataLst>
          </p:nvPr>
        </p:nvSpPr>
        <p:spPr>
          <a:xfrm rot="16200000">
            <a:off x="7117397" y="-6436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8" name="PA-4-Point Star 597"/>
          <p:cNvSpPr/>
          <p:nvPr>
            <p:custDataLst>
              <p:tags r:id="rId117"/>
            </p:custDataLst>
          </p:nvPr>
        </p:nvSpPr>
        <p:spPr>
          <a:xfrm rot="16200000">
            <a:off x="5058009" y="-715188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9" name="PA-4-Point Star 598"/>
          <p:cNvSpPr/>
          <p:nvPr>
            <p:custDataLst>
              <p:tags r:id="rId118"/>
            </p:custDataLst>
          </p:nvPr>
        </p:nvSpPr>
        <p:spPr>
          <a:xfrm rot="16200000">
            <a:off x="3602920" y="-659529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6--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第十一课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563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6  Lesson 11</a:t>
            </a:r>
            <a:endParaRPr lang="en-US" altLang="zh-CN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01913" y="2576830"/>
            <a:ext cx="9659087" cy="2916646"/>
            <a:chOff x="1893" y="4058"/>
            <a:chExt cx="15211" cy="459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93" y="4058"/>
              <a:ext cx="15211" cy="4593"/>
              <a:chOff x="-96" y="3669"/>
              <a:chExt cx="18916" cy="5713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-96" y="3669"/>
                <a:ext cx="18744" cy="5713"/>
              </a:xfrm>
              <a:prstGeom prst="roundRect">
                <a:avLst/>
              </a:prstGeom>
              <a:solidFill>
                <a:schemeClr val="bg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-96" y="4499"/>
                <a:ext cx="18916" cy="2928"/>
                <a:chOff x="3051" y="4499"/>
                <a:chExt cx="18916" cy="2928"/>
              </a:xfrm>
            </p:grpSpPr>
            <p:grpSp>
              <p:nvGrpSpPr>
                <p:cNvPr id="3" name="组合 2"/>
                <p:cNvGrpSpPr/>
                <p:nvPr/>
              </p:nvGrpSpPr>
              <p:grpSpPr>
                <a:xfrm>
                  <a:off x="4361" y="6525"/>
                  <a:ext cx="17433" cy="902"/>
                  <a:chOff x="6495" y="6525"/>
                  <a:chExt cx="17433" cy="902"/>
                </a:xfrm>
              </p:grpSpPr>
              <p:sp>
                <p:nvSpPr>
                  <p:cNvPr id="15" name="矩形 14"/>
                  <p:cNvSpPr/>
                  <p:nvPr/>
                </p:nvSpPr>
                <p:spPr>
                  <a:xfrm>
                    <a:off x="6495" y="6525"/>
                    <a:ext cx="3343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l"/>
                    <a:r>
                      <a:rPr lang="en-US" altLang="zh-CN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Lesson 11</a:t>
                    </a:r>
                    <a:endParaRPr lang="en-US" altLang="zh-CN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  <p:sp>
                <p:nvSpPr>
                  <p:cNvPr id="18" name="矩形 17"/>
                  <p:cNvSpPr/>
                  <p:nvPr/>
                </p:nvSpPr>
                <p:spPr>
                  <a:xfrm>
                    <a:off x="11280" y="6525"/>
                    <a:ext cx="12648" cy="50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What do the cats do when I’m not home</a:t>
                    </a:r>
                    <a:endParaRPr lang="en-US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</p:grpSp>
            <p:sp>
              <p:nvSpPr>
                <p:cNvPr id="6" name="文本框 7"/>
                <p:cNvSpPr txBox="1"/>
                <p:nvPr/>
              </p:nvSpPr>
              <p:spPr>
                <a:xfrm>
                  <a:off x="3051" y="4499"/>
                  <a:ext cx="18916" cy="24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fontAlgn="auto">
                    <a:lnSpc>
                      <a:spcPts val="902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第</a:t>
                  </a:r>
                  <a:r>
                    <a:rPr kumimoji="0" lang="en-US" altLang="zh-CN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11</a:t>
                  </a: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课  </a:t>
                  </a:r>
                  <a:r>
                    <a:rPr kumimoji="0" lang="zh-CN" altLang="en-US" sz="51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我不在时，猫在干什么</a:t>
                  </a:r>
                  <a:endParaRPr kumimoji="0" lang="zh-CN" altLang="en-US" sz="51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华文楷体" panose="02010600040101010101" charset="-122"/>
                    <a:ea typeface="华文楷体" panose="02010600040101010101" charset="-122"/>
                    <a:cs typeface="华文楷体" panose="02010600040101010101" charset="-122"/>
                  </a:endParaRPr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2071" y="7368"/>
              <a:ext cx="14751" cy="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000" b="1" noProof="0" dirty="0">
                  <a:ln>
                    <a:noFill/>
                  </a:ln>
                  <a:solidFill>
                    <a:srgbClr val="9F313C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Part 3</a:t>
              </a:r>
              <a:endParaRPr lang="en-US" sz="40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 descr="1"/>
          <p:cNvPicPr>
            <a:picLocks noChangeAspect="1"/>
          </p:cNvPicPr>
          <p:nvPr/>
        </p:nvPicPr>
        <p:blipFill>
          <a:blip r:embed="rId119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0"/>
    </mc:Choice>
    <mc:Fallback>
      <p:transition spd="slow" advTm="50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repeatCount="indefinite" fill="hold" grpId="0" nodeType="withEffect">
                                  <p:stCondLst>
                                    <p:cond delay="507"/>
                                  </p:stCondLst>
                                  <p:childTnLst>
                                    <p:set>
                                      <p:cBhvr>
                                        <p:cTn id="20" dur="6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5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6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6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6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repeatCount="indefinite" fill="hold" grpId="0" nodeType="withEffect">
                                  <p:stCondLst>
                                    <p:cond delay="244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153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repeatCount="indefinite" fill="hold" grpId="0" nodeType="withEffect">
                                  <p:stCondLst>
                                    <p:cond delay="1334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6175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repeatCount="indefinite" fill="hold" grpId="0" nodeType="withEffect">
                                  <p:stCondLst>
                                    <p:cond delay="1892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142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repeatCount="indefinite" fill="hold" grpId="0" nodeType="withEffect">
                                  <p:stCondLst>
                                    <p:cond delay="907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232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repeatCount="indefinite" fill="hold" grpId="0" nodeType="withEffect">
                                  <p:stCondLst>
                                    <p:cond delay="317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737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repeatCount="indefinite" fill="hold" grpId="0" nodeType="withEffect">
                                  <p:stCondLst>
                                    <p:cond delay="1699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6663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repeatCount="indefinite" fill="hold" grpId="0" nodeType="withEffect">
                                  <p:stCondLst>
                                    <p:cond delay="1993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24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repeatCount="indefinite" fill="hold" grpId="0" nodeType="withEffect">
                                  <p:stCondLst>
                                    <p:cond delay="1408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466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repeatCount="indefinite" fill="hold" grpId="0" nodeType="withEffect">
                                  <p:stCondLst>
                                    <p:cond delay="1034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6672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repeatCount="indefinite" fill="hold" grpId="0" nodeType="withEffect">
                                  <p:stCondLst>
                                    <p:cond delay="57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63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528" repeatCount="indefinite" fill="hold" grpId="0" nodeType="withEffect">
                                  <p:stCondLst>
                                    <p:cond delay="1978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644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53" presetClass="entr" presetSubtype="528" repeatCount="indefinite" fill="hold" grpId="0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6172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528" repeatCount="indefinite" fill="hold" grpId="0" nodeType="withEffect">
                                  <p:stCondLst>
                                    <p:cond delay="177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618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53" presetClass="entr" presetSubtype="528" repeatCount="indefinite" fill="hold" grpId="0" nodeType="withEffect">
                                  <p:stCondLst>
                                    <p:cond delay="1791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546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53" presetClass="entr" presetSubtype="528" repeatCount="indefinite" fill="hold" grpId="0" nodeType="withEffect">
                                  <p:stCondLst>
                                    <p:cond delay="731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6797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53" presetClass="entr" presetSubtype="528" repeatCount="indefinite" fill="hold" grpId="0" nodeType="withEffect">
                                  <p:stCondLst>
                                    <p:cond delay="185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034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528" repeatCount="indefinite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6907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53" presetClass="entr" presetSubtype="528" repeatCount="indefinite" fill="hold" grpId="0" nodeType="withEffect">
                                  <p:stCondLst>
                                    <p:cond delay="595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6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53" presetClass="entr" presetSubtype="528" repeatCount="indefinite" fill="hold" grpId="0" nodeType="withEffect">
                                  <p:stCondLst>
                                    <p:cond delay="1481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366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53" presetClass="entr" presetSubtype="528" repeatCount="indefinite" fill="hold" grpId="0" nodeType="withEffect">
                                  <p:stCondLst>
                                    <p:cond delay="1091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755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53" presetClass="entr" presetSubtype="528" repeatCount="indefinite" fill="hold" grpId="0" nodeType="withEffect">
                                  <p:stCondLst>
                                    <p:cond delay="334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746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53" presetClass="entr" presetSubtype="528" repeatCount="indefinite" fill="hold" grpId="0" nodeType="withEffect">
                                  <p:stCondLst>
                                    <p:cond delay="1852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254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53" presetClass="entr" presetSubtype="528" repeatCount="indefinite" fill="hold" grpId="0" nodeType="withEffect">
                                  <p:stCondLst>
                                    <p:cond delay="657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6642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889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53" presetClass="entr" presetSubtype="528" repeatCount="indefinite" fill="hold" grpId="0" nodeType="withEffect">
                                  <p:stCondLst>
                                    <p:cond delay="854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408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53" presetClass="entr" presetSubtype="528" repeatCount="indefinite" fill="hold" grpId="0" nodeType="withEffect">
                                  <p:stCondLst>
                                    <p:cond delay="793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173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6982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53" presetClass="entr" presetSubtype="528" repeatCount="indefinite" fill="hold" grpId="0" nodeType="withEffect">
                                  <p:stCondLst>
                                    <p:cond delay="232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6854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53" presetClass="entr" presetSubtype="528" repeatCount="indefinite" fill="hold" grpId="0" nodeType="withEffect">
                                  <p:stCondLst>
                                    <p:cond delay="1449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704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53" presetClass="entr" presetSubtype="528" repeatCount="indefinite" fill="hold" grpId="0" nodeType="withEffect">
                                  <p:stCondLst>
                                    <p:cond delay="1214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6173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53" presetClass="entr" presetSubtype="528" repeatCount="indefinite" fill="hold" grpId="0" nodeType="withEffect">
                                  <p:stCondLst>
                                    <p:cond delay="1303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6273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2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6866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5" dur="5969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8" presetID="53" presetClass="entr" presetSubtype="528" repeatCount="indefinite" fill="hold" grpId="0" nodeType="withEffect">
                                  <p:stCondLst>
                                    <p:cond delay="127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7002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53" presetClass="entr" presetSubtype="528" repeatCount="indefinite" fill="hold" grpId="0" nodeType="withEffect">
                                  <p:stCondLst>
                                    <p:cond delay="1739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737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53" presetClass="entr" presetSubtype="528" repeatCount="indefinite" fill="hold" grpId="0" nodeType="withEffect">
                                  <p:stCondLst>
                                    <p:cond delay="1018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26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53" presetClass="entr" presetSubtype="528" repeatCount="indefinite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6177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53" presetClass="entr" presetSubtype="528" repeatCount="indefinite" fill="hold" grpId="0" nodeType="withEffect">
                                  <p:stCondLst>
                                    <p:cond delay="149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255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534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53" presetClass="entr" presetSubtype="528" repeatCount="indefinite" fill="hold" grpId="0" nodeType="withEffect">
                                  <p:stCondLst>
                                    <p:cond delay="377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6932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53" presetClass="entr" presetSubtype="528" repeatCount="indefinite" fill="hold" grpId="0" nodeType="withEffect">
                                  <p:stCondLst>
                                    <p:cond delay="1461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7218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4" presetID="53" presetClass="entr" presetSubtype="528" repeatCount="indefinite" fill="hold" grpId="0" nodeType="withEffect">
                                  <p:stCondLst>
                                    <p:cond delay="1078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8" dur="6826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53" presetClass="entr" presetSubtype="528" repeatCount="indefinite" fill="hold" grpId="0" nodeType="withEffect">
                                  <p:stCondLst>
                                    <p:cond delay="1447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322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6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8" presetID="53" presetClass="entr" presetSubtype="528" repeatCount="indefinite" fill="hold" grpId="0" nodeType="withEffect">
                                  <p:stCondLst>
                                    <p:cond delay="1654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6922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53" presetClass="entr" presetSubtype="528" repeatCount="indefinite" fill="hold" grpId="0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7039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53" presetClass="entr" presetSubtype="528" repeatCount="indefinite" fill="hold" grpId="0" nodeType="withEffect">
                                  <p:stCondLst>
                                    <p:cond delay="1043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6539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7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9" presetID="53" presetClass="entr" presetSubtype="528" repeatCount="indefinite" fill="hold" grpId="0" nodeType="withEffect">
                                  <p:stCondLst>
                                    <p:cond delay="502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5392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53" presetClass="entr" presetSubtype="528" repeatCount="indefinite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326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53" presetClass="entr" presetSubtype="528" repeatCount="indefinite" fill="hold" grpId="0" nodeType="withEffect">
                                  <p:stCondLst>
                                    <p:cond delay="1436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56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53" presetClass="entr" presetSubtype="528" repeatCount="indefinite" fill="hold" grpId="0" nodeType="withEffect">
                                  <p:stCondLst>
                                    <p:cond delay="1228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691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53" presetClass="entr" presetSubtype="528" repeatCount="indefinite" fill="hold" grpId="0" nodeType="withEffect">
                                  <p:stCondLst>
                                    <p:cond delay="904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5869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2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4" presetID="53" presetClass="entr" presetSubtype="528" repeatCount="indefinite" fill="hold" grpId="0" nodeType="withEffect">
                                  <p:stCondLst>
                                    <p:cond delay="603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6813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53" presetClass="entr" presetSubtype="528" repeatCount="indefinite" fill="hold" grpId="0" nodeType="withEffect">
                                  <p:stCondLst>
                                    <p:cond delay="857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399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53" presetClass="entr" presetSubtype="528" repeatCount="indefinite" fill="hold" grpId="0" nodeType="withEffect">
                                  <p:stCondLst>
                                    <p:cond delay="1332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698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53" presetClass="entr" presetSubtype="528" repeatCount="indefinite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9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53" presetClass="entr" presetSubtype="528" repeatCount="indefinite" fill="hold" grpId="0" nodeType="withEffect">
                                  <p:stCondLst>
                                    <p:cond delay="464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6406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9" presetID="53" presetClass="entr" presetSubtype="528" repeatCount="indefinite" fill="hold" grpId="0" nodeType="withEffect">
                                  <p:stCondLst>
                                    <p:cond delay="1093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6713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4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6" presetID="53" presetClass="entr" presetSubtype="528" repeatCount="indefinite" fill="hold" grpId="0" nodeType="withEffect">
                                  <p:stCondLst>
                                    <p:cond delay="1754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627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53" presetClass="entr" presetSubtype="528" repeatCount="indefinite" fill="hold" grpId="0" nodeType="withEffect">
                                  <p:stCondLst>
                                    <p:cond delay="331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608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0" presetID="53" presetClass="entr" presetSubtype="528" repeatCount="indefinite" fill="hold" grpId="0" nodeType="withEffect">
                                  <p:stCondLst>
                                    <p:cond delay="52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6712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53" presetClass="entr" presetSubtype="528" repeatCount="indefinite" fill="hold" grpId="0" nodeType="withEffect">
                                  <p:stCondLst>
                                    <p:cond delay="35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135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2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4" presetID="53" presetClass="entr" presetSubtype="528" repeatCount="indefinite" fill="hold" grpId="0" nodeType="withEffect">
                                  <p:stCondLst>
                                    <p:cond delay="181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463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9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1" presetID="53" presetClass="entr" presetSubtype="528" repeatCount="indefinite" fill="hold" grpId="0" nodeType="withEffect">
                                  <p:stCondLst>
                                    <p:cond delay="207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3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5" dur="5327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6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8" presetID="53" presetClass="entr" presetSubtype="528" repeatCount="indefinite" fill="hold" grpId="0" nodeType="withEffect">
                                  <p:stCondLst>
                                    <p:cond delay="852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2" dur="5099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3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5" presetID="53" presetClass="entr" presetSubtype="528" repeatCount="indefinite" fill="hold" grpId="0" nodeType="withEffect">
                                  <p:stCondLst>
                                    <p:cond delay="1482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7073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53" presetClass="entr" presetSubtype="528" repeatCount="indefinite" fill="hold" grpId="0" nodeType="withEffect">
                                  <p:stCondLst>
                                    <p:cond delay="176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7201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53" presetClass="entr" presetSubtype="528" repeatCount="indefinite" fill="hold" grpId="0" nodeType="withEffect">
                                  <p:stCondLst>
                                    <p:cond delay="157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7468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4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6" presetID="53" presetClass="entr" presetSubtype="528" repeatCount="indefinite" fill="hold" grpId="0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8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7485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1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3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6432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8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0" presetID="53" presetClass="entr" presetSubtype="528" repeatCount="indefinite" fill="hold" grpId="0" nodeType="withEffect">
                                  <p:stCondLst>
                                    <p:cond delay="736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423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53" presetClass="entr" presetSubtype="528" repeatCount="indefinite" fill="hold" grpId="0" nodeType="withEffect">
                                  <p:stCondLst>
                                    <p:cond delay="482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102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4" presetID="53" presetClass="entr" presetSubtype="528" repeatCount="indefinite" fill="hold" grpId="0" nodeType="withEffect">
                                  <p:stCondLst>
                                    <p:cond delay="399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8" dur="5819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53" presetClass="entr" presetSubtype="528" repeatCount="indefinite" fill="hold" grpId="0" nodeType="withEffect">
                                  <p:stCondLst>
                                    <p:cond delay="1338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6554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6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8" presetID="53" presetClass="entr" presetSubtype="528" repeatCount="indefinite" fill="hold" grpId="0" nodeType="withEffect">
                                  <p:stCondLst>
                                    <p:cond delay="245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853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3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5" presetID="53" presetClass="entr" presetSubtype="528" repeatCount="indefinite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653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2" presetID="53" presetClass="entr" presetSubtype="528" repeatCount="indefinite" fill="hold" grpId="0" nodeType="withEffect">
                                  <p:stCondLst>
                                    <p:cond delay="1065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7301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7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9" presetID="53" presetClass="entr" presetSubtype="528" repeatCount="indefinite" fill="hold" grpId="0" nodeType="withEffect">
                                  <p:stCondLst>
                                    <p:cond delay="1298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7173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6" presetID="53" presetClass="entr" presetSubtype="528" repeatCount="indefinite" fill="hold" grpId="0" nodeType="withEffect">
                                  <p:stCondLst>
                                    <p:cond delay="1367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0" dur="601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1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785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8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0" presetID="53" presetClass="entr" presetSubtype="528" repeatCount="indefinite" fill="hold" grpId="0" nodeType="withEffect">
                                  <p:stCondLst>
                                    <p:cond delay="273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6234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5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7" presetID="53" presetClass="entr" presetSubtype="528" repeatCount="indefinite" fill="hold" grpId="0" nodeType="withEffect">
                                  <p:stCondLst>
                                    <p:cond delay="191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9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7063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2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4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8" dur="5494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9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presetID="53" presetClass="entr" presetSubtype="528" repeatCount="indefinite" fill="hold" grpId="0" nodeType="withEffect">
                                  <p:stCondLst>
                                    <p:cond delay="1769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7135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8" presetID="53" presetClass="entr" presetSubtype="528" repeatCount="indefinite" fill="hold" grpId="0" nodeType="withEffect">
                                  <p:stCondLst>
                                    <p:cond delay="552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7132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3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53" presetClass="entr" presetSubtype="528" repeatCount="indefinite" fill="hold" grpId="0" nodeType="withEffect">
                                  <p:stCondLst>
                                    <p:cond delay="1645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504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53" presetClass="entr" presetSubtype="528" repeatCount="indefinite" fill="hold" grpId="0" nodeType="withEffect">
                                  <p:stCondLst>
                                    <p:cond delay="1934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6965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7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9" presetID="53" presetClass="entr" presetSubtype="528" repeatCount="indefinite" fill="hold" grpId="0" nodeType="withEffect">
                                  <p:stCondLst>
                                    <p:cond delay="775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313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4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6" presetID="53" presetClass="entr" presetSubtype="528" repeatCount="indefinite" fill="hold" grpId="0" nodeType="withEffect">
                                  <p:stCondLst>
                                    <p:cond delay="178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63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1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3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5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5437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8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53" presetClass="entr" presetSubtype="528" repeatCount="indefinite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4" dur="566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5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7" presetID="53" presetClass="entr" presetSubtype="528" repeatCount="indefinite" fill="hold" grpId="0" nodeType="withEffect">
                                  <p:stCondLst>
                                    <p:cond delay="1747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6723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2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4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5888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9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1" presetID="53" presetClass="entr" presetSubtype="528" repeatCount="indefinite" fill="hold" grpId="0" nodeType="withEffect">
                                  <p:stCondLst>
                                    <p:cond delay="809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356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6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53" presetClass="entr" presetSubtype="528" repeatCount="indefinite" fill="hold" grpId="0" nodeType="withEffect">
                                  <p:stCondLst>
                                    <p:cond delay="351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2" dur="7274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3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5" presetID="53" presetClass="entr" presetSubtype="528" repeatCount="indefinite" fill="hold" grpId="0" nodeType="withEffect">
                                  <p:stCondLst>
                                    <p:cond delay="1594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5069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0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2" presetID="53" presetClass="entr" presetSubtype="528" repeatCount="indefinite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443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7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9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6959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6" presetID="53" presetClass="entr" presetSubtype="528" repeatCount="indefinite" fill="hold" grpId="0" nodeType="withEffect">
                                  <p:stCondLst>
                                    <p:cond delay="1388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8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9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0" dur="5861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1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2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3" presetID="53" presetClass="entr" presetSubtype="528" repeatCount="indefinite" fill="hold" grpId="0" nodeType="withEffect">
                                  <p:stCondLst>
                                    <p:cond delay="278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5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6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7" dur="5961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0" presetID="53" presetClass="entr" presetSubtype="528" repeatCount="indefinite" fill="hold" grpId="0" nodeType="withEffect">
                                  <p:stCondLst>
                                    <p:cond delay="954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5261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5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6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7" presetID="53" presetClass="entr" presetSubtype="528" repeatCount="indefinite" fill="hold" grpId="0" nodeType="withEffect">
                                  <p:stCondLst>
                                    <p:cond delay="494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6404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2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4" presetID="53" presetClass="entr" presetSubtype="528" repeatCount="indefinite" fill="hold" grpId="0" nodeType="withEffect">
                                  <p:stCondLst>
                                    <p:cond delay="1901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6419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9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7266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6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7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8" presetID="53" presetClass="entr" presetSubtype="528" repeatCount="indefinite" fill="hold" grpId="0" nodeType="withEffect">
                                  <p:stCondLst>
                                    <p:cond delay="961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0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2" dur="6578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3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5" presetID="53" presetClass="entr" presetSubtype="528" repeatCount="indefinite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7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8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9" dur="5112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0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1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2" presetID="53" presetClass="entr" presetSubtype="528" repeatCount="indefinite" fill="hold" grpId="0" nodeType="withEffect">
                                  <p:stCondLst>
                                    <p:cond delay="1664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239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7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9" presetID="53" presetClass="entr" presetSubtype="528" repeatCount="indefinite" fill="hold" grpId="0" nodeType="withEffect">
                                  <p:stCondLst>
                                    <p:cond delay="385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1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2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3" dur="5535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6" presetID="53" presetClass="entr" presetSubtype="528" repeatCount="indefinite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3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1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2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3" presetID="53" presetClass="entr" presetSubtype="528" repeatCount="indefinite" fill="hold" grpId="0" nodeType="withEffect">
                                  <p:stCondLst>
                                    <p:cond delay="1048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5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7" dur="5033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8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0" presetID="53" presetClass="entr" presetSubtype="528" repeatCount="indefinite" fill="hold" grpId="0" nodeType="withEffect">
                                  <p:stCondLst>
                                    <p:cond delay="1359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6787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5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17646 L -0.000833333 -0.138641 " pathEditMode="relative" rAng="0" ptsTypes="">
                                      <p:cBhvr>
                                        <p:cTn id="8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78" grpId="0" bldLvl="0" animBg="1"/>
      <p:bldP spid="97" grpId="0" bldLvl="0" animBg="1"/>
      <p:bldP spid="98" grpId="0" bldLvl="0" animBg="1"/>
      <p:bldP spid="109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9" grpId="0" bldLvl="0" animBg="1"/>
      <p:bldP spid="140" grpId="0" bldLvl="0" animBg="1"/>
      <p:bldP spid="141" grpId="0" bldLvl="0" animBg="1"/>
      <p:bldP spid="142" grpId="0" bldLvl="0" animBg="1"/>
      <p:bldP spid="154" grpId="0" bldLvl="0" animBg="1"/>
      <p:bldP spid="155" grpId="0" bldLvl="0" animBg="1"/>
      <p:bldP spid="156" grpId="0" bldLvl="0" animBg="1"/>
      <p:bldP spid="226" grpId="0" bldLvl="0" animBg="1"/>
      <p:bldP spid="237" grpId="0" bldLvl="0" animBg="1"/>
      <p:bldP spid="238" grpId="0" bldLvl="0" animBg="1"/>
      <p:bldP spid="239" grpId="0" bldLvl="0" animBg="1"/>
      <p:bldP spid="240" grpId="0" bldLvl="0" animBg="1"/>
      <p:bldP spid="242" grpId="0" bldLvl="0" animBg="1"/>
      <p:bldP spid="243" grpId="0" bldLvl="0" animBg="1"/>
      <p:bldP spid="244" grpId="0" bldLvl="0" animBg="1"/>
      <p:bldP spid="245" grpId="0" bldLvl="0" animBg="1"/>
      <p:bldP spid="246" grpId="0" bldLvl="0" animBg="1"/>
      <p:bldP spid="247" grpId="0" bldLvl="0" animBg="1"/>
      <p:bldP spid="248" grpId="0" bldLvl="0" animBg="1"/>
      <p:bldP spid="252" grpId="0" bldLvl="0" animBg="1"/>
      <p:bldP spid="257" grpId="0" bldLvl="0" animBg="1"/>
      <p:bldP spid="262" grpId="0" bldLvl="0" animBg="1"/>
      <p:bldP spid="265" grpId="0" bldLvl="0" animBg="1"/>
      <p:bldP spid="266" grpId="0" bldLvl="0" animBg="1"/>
      <p:bldP spid="267" grpId="0" bldLvl="0" animBg="1"/>
      <p:bldP spid="268" grpId="0" bldLvl="0" animBg="1"/>
      <p:bldP spid="269" grpId="0" bldLvl="0" animBg="1"/>
      <p:bldP spid="384" grpId="0" bldLvl="0" animBg="1"/>
      <p:bldP spid="388" grpId="0" bldLvl="0" animBg="1"/>
      <p:bldP spid="392" grpId="0" bldLvl="0" animBg="1"/>
      <p:bldP spid="397" grpId="0" bldLvl="0" animBg="1"/>
      <p:bldP spid="402" grpId="0" bldLvl="0" animBg="1"/>
      <p:bldP spid="403" grpId="0" bldLvl="0" animBg="1"/>
      <p:bldP spid="404" grpId="0" bldLvl="0" animBg="1"/>
      <p:bldP spid="405" grpId="0" bldLvl="0" animBg="1"/>
      <p:bldP spid="406" grpId="0" bldLvl="0" animBg="1"/>
      <p:bldP spid="408" grpId="0" bldLvl="0" animBg="1"/>
      <p:bldP spid="409" grpId="0" bldLvl="0" animBg="1"/>
      <p:bldP spid="412" grpId="0" bldLvl="0" animBg="1"/>
      <p:bldP spid="413" grpId="0" bldLvl="0" animBg="1"/>
      <p:bldP spid="415" grpId="0" bldLvl="0" animBg="1"/>
      <p:bldP spid="416" grpId="0" bldLvl="0" animBg="1"/>
      <p:bldP spid="417" grpId="0" bldLvl="0" animBg="1"/>
      <p:bldP spid="418" grpId="0" bldLvl="0" animBg="1"/>
      <p:bldP spid="423" grpId="0" bldLvl="0" animBg="1"/>
      <p:bldP spid="426" grpId="0" bldLvl="0" animBg="1"/>
      <p:bldP spid="427" grpId="0" bldLvl="0" animBg="1"/>
      <p:bldP spid="428" grpId="0" bldLvl="0" animBg="1"/>
      <p:bldP spid="429" grpId="0" bldLvl="0" animBg="1"/>
      <p:bldP spid="430" grpId="0" bldLvl="0" animBg="1"/>
      <p:bldP spid="431" grpId="0" bldLvl="0" animBg="1"/>
      <p:bldP spid="432" grpId="0" bldLvl="0" animBg="1"/>
      <p:bldP spid="433" grpId="0" bldLvl="0" animBg="1"/>
      <p:bldP spid="434" grpId="0" bldLvl="0" animBg="1"/>
      <p:bldP spid="435" grpId="0" bldLvl="0" animBg="1"/>
      <p:bldP spid="436" grpId="0" bldLvl="0" animBg="1"/>
      <p:bldP spid="437" grpId="0" bldLvl="0" animBg="1"/>
      <p:bldP spid="438" grpId="0" bldLvl="0" animBg="1"/>
      <p:bldP spid="439" grpId="0" bldLvl="0" animBg="1"/>
      <p:bldP spid="440" grpId="0" bldLvl="0" animBg="1"/>
      <p:bldP spid="441" grpId="0" bldLvl="0" animBg="1"/>
      <p:bldP spid="457" grpId="0" bldLvl="0" animBg="1"/>
      <p:bldP spid="463" grpId="0" bldLvl="0" animBg="1"/>
      <p:bldP spid="465" grpId="0" bldLvl="0" animBg="1"/>
      <p:bldP spid="466" grpId="0" bldLvl="0" animBg="1"/>
      <p:bldP spid="468" grpId="0" bldLvl="0" animBg="1"/>
      <p:bldP spid="469" grpId="0" bldLvl="0" animBg="1"/>
      <p:bldP spid="470" grpId="0" bldLvl="0" animBg="1"/>
      <p:bldP spid="472" grpId="0" bldLvl="0" animBg="1"/>
      <p:bldP spid="473" grpId="0" bldLvl="0" animBg="1"/>
      <p:bldP spid="474" grpId="0" bldLvl="0" animBg="1"/>
      <p:bldP spid="481" grpId="0" bldLvl="0" animBg="1"/>
      <p:bldP spid="482" grpId="0" bldLvl="0" animBg="1"/>
      <p:bldP spid="483" grpId="0" bldLvl="0" animBg="1"/>
      <p:bldP spid="502" grpId="0" bldLvl="0" animBg="1"/>
      <p:bldP spid="503" grpId="0" bldLvl="0" animBg="1"/>
      <p:bldP spid="504" grpId="0" bldLvl="0" animBg="1"/>
      <p:bldP spid="505" grpId="0" bldLvl="0" animBg="1"/>
      <p:bldP spid="529" grpId="0" bldLvl="0" animBg="1"/>
      <p:bldP spid="531" grpId="0" bldLvl="0" animBg="1"/>
      <p:bldP spid="532" grpId="0" bldLvl="0" animBg="1"/>
      <p:bldP spid="533" grpId="0" bldLvl="0" animBg="1"/>
      <p:bldP spid="534" grpId="0" bldLvl="0" animBg="1"/>
      <p:bldP spid="535" grpId="0" bldLvl="0" animBg="1"/>
      <p:bldP spid="539" grpId="0" bldLvl="0" animBg="1"/>
      <p:bldP spid="542" grpId="0" bldLvl="0" animBg="1"/>
      <p:bldP spid="543" grpId="0" bldLvl="0" animBg="1"/>
      <p:bldP spid="545" grpId="0" bldLvl="0" animBg="1"/>
      <p:bldP spid="560" grpId="0" bldLvl="0" animBg="1"/>
      <p:bldP spid="561" grpId="0" bldLvl="0" animBg="1"/>
      <p:bldP spid="562" grpId="0" bldLvl="0" animBg="1"/>
      <p:bldP spid="568" grpId="0" bldLvl="0" animBg="1"/>
      <p:bldP spid="570" grpId="0" bldLvl="0" animBg="1"/>
      <p:bldP spid="571" grpId="0" bldLvl="0" animBg="1"/>
      <p:bldP spid="572" grpId="0" bldLvl="0" animBg="1"/>
      <p:bldP spid="573" grpId="0" bldLvl="0" animBg="1"/>
      <p:bldP spid="587" grpId="0" bldLvl="0" animBg="1"/>
      <p:bldP spid="590" grpId="0" bldLvl="0" animBg="1"/>
      <p:bldP spid="591" grpId="0" bldLvl="0" animBg="1"/>
      <p:bldP spid="592" grpId="0" bldLvl="0" animBg="1"/>
      <p:bldP spid="596" grpId="0" bldLvl="0" animBg="1"/>
      <p:bldP spid="597" grpId="0" bldLvl="0" animBg="1"/>
      <p:bldP spid="598" grpId="0" bldLvl="0" animBg="1"/>
      <p:bldP spid="599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底图" descr="C:\Users\ASUS\Desktop\课件\2022.10.03课件11\图片\背景.jpg背景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35" y="-67310"/>
            <a:ext cx="12190730" cy="6993890"/>
          </a:xfrm>
          <a:prstGeom prst="rect">
            <a:avLst/>
          </a:prstGeom>
        </p:spPr>
      </p:pic>
      <p:pic>
        <p:nvPicPr>
          <p:cNvPr id="5" name="黑色透明遮罩" descr="黑色遮罩"/>
          <p:cNvPicPr>
            <a:picLocks noChangeAspect="1"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>
            <a:off x="-189865" y="-108585"/>
            <a:ext cx="12664440" cy="7127240"/>
          </a:xfrm>
          <a:prstGeom prst="rect">
            <a:avLst/>
          </a:prstGeom>
        </p:spPr>
      </p:pic>
      <p:sp>
        <p:nvSpPr>
          <p:cNvPr id="34" name="PA-4-Point Star 33"/>
          <p:cNvSpPr/>
          <p:nvPr>
            <p:custDataLst>
              <p:tags r:id="rId3"/>
            </p:custDataLst>
          </p:nvPr>
        </p:nvSpPr>
        <p:spPr>
          <a:xfrm rot="8294776">
            <a:off x="5002837" y="21462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4-Point Star 34"/>
          <p:cNvSpPr/>
          <p:nvPr>
            <p:custDataLst>
              <p:tags r:id="rId4"/>
            </p:custDataLst>
          </p:nvPr>
        </p:nvSpPr>
        <p:spPr>
          <a:xfrm rot="8294776">
            <a:off x="5483061" y="2369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4-Point Star 35"/>
          <p:cNvSpPr/>
          <p:nvPr>
            <p:custDataLst>
              <p:tags r:id="rId5"/>
            </p:custDataLst>
          </p:nvPr>
        </p:nvSpPr>
        <p:spPr>
          <a:xfrm rot="8294776">
            <a:off x="5344914" y="2685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4-Point Star 36"/>
          <p:cNvSpPr/>
          <p:nvPr>
            <p:custDataLst>
              <p:tags r:id="rId6"/>
            </p:custDataLst>
          </p:nvPr>
        </p:nvSpPr>
        <p:spPr>
          <a:xfrm rot="16200000">
            <a:off x="243104" y="-655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PA-4-Point Star 77"/>
          <p:cNvSpPr/>
          <p:nvPr>
            <p:custDataLst>
              <p:tags r:id="rId7"/>
            </p:custDataLst>
          </p:nvPr>
        </p:nvSpPr>
        <p:spPr>
          <a:xfrm rot="16200000">
            <a:off x="6457747" y="229694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PA-4-Point Star 96"/>
          <p:cNvSpPr/>
          <p:nvPr>
            <p:custDataLst>
              <p:tags r:id="rId8"/>
            </p:custDataLst>
          </p:nvPr>
        </p:nvSpPr>
        <p:spPr>
          <a:xfrm rot="8294776">
            <a:off x="5628180" y="26272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PA-4-Point Star 97"/>
          <p:cNvSpPr/>
          <p:nvPr>
            <p:custDataLst>
              <p:tags r:id="rId9"/>
            </p:custDataLst>
          </p:nvPr>
        </p:nvSpPr>
        <p:spPr>
          <a:xfrm rot="16200000">
            <a:off x="11913218" y="758020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PA-4-Point Star 108"/>
          <p:cNvSpPr/>
          <p:nvPr>
            <p:custDataLst>
              <p:tags r:id="rId10"/>
            </p:custDataLst>
          </p:nvPr>
        </p:nvSpPr>
        <p:spPr>
          <a:xfrm rot="16200000">
            <a:off x="6141590" y="2473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PA-4-Point Star 133"/>
          <p:cNvSpPr/>
          <p:nvPr>
            <p:custDataLst>
              <p:tags r:id="rId11"/>
            </p:custDataLst>
          </p:nvPr>
        </p:nvSpPr>
        <p:spPr>
          <a:xfrm rot="16200000">
            <a:off x="4653787" y="3063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PA-4-Point Star 134"/>
          <p:cNvSpPr/>
          <p:nvPr>
            <p:custDataLst>
              <p:tags r:id="rId12"/>
            </p:custDataLst>
          </p:nvPr>
        </p:nvSpPr>
        <p:spPr>
          <a:xfrm rot="8294776">
            <a:off x="5693570" y="21922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PA-4-Point Star 135"/>
          <p:cNvSpPr/>
          <p:nvPr>
            <p:custDataLst>
              <p:tags r:id="rId13"/>
            </p:custDataLst>
          </p:nvPr>
        </p:nvSpPr>
        <p:spPr>
          <a:xfrm rot="8294776">
            <a:off x="5555423" y="25080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PA-4-Point Star 136"/>
          <p:cNvSpPr/>
          <p:nvPr>
            <p:custDataLst>
              <p:tags r:id="rId14"/>
            </p:custDataLst>
          </p:nvPr>
        </p:nvSpPr>
        <p:spPr>
          <a:xfrm rot="8294776">
            <a:off x="4594974" y="2672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PA-4-Point Star 138"/>
          <p:cNvSpPr/>
          <p:nvPr>
            <p:custDataLst>
              <p:tags r:id="rId15"/>
            </p:custDataLst>
          </p:nvPr>
        </p:nvSpPr>
        <p:spPr>
          <a:xfrm rot="16200000">
            <a:off x="6686518" y="4379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PA-4-Point Star 139"/>
          <p:cNvSpPr/>
          <p:nvPr>
            <p:custDataLst>
              <p:tags r:id="rId16"/>
            </p:custDataLst>
          </p:nvPr>
        </p:nvSpPr>
        <p:spPr>
          <a:xfrm rot="7352446">
            <a:off x="9882647" y="68728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PA-4-Point Star 140"/>
          <p:cNvSpPr/>
          <p:nvPr>
            <p:custDataLst>
              <p:tags r:id="rId17"/>
            </p:custDataLst>
          </p:nvPr>
        </p:nvSpPr>
        <p:spPr>
          <a:xfrm rot="7352446">
            <a:off x="9744500" y="718859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PA-4-Point Star 141"/>
          <p:cNvSpPr/>
          <p:nvPr>
            <p:custDataLst>
              <p:tags r:id="rId18"/>
            </p:custDataLst>
          </p:nvPr>
        </p:nvSpPr>
        <p:spPr>
          <a:xfrm rot="8294776">
            <a:off x="7009842" y="177126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PA-4-Point Star 153"/>
          <p:cNvSpPr/>
          <p:nvPr>
            <p:custDataLst>
              <p:tags r:id="rId19"/>
            </p:custDataLst>
          </p:nvPr>
        </p:nvSpPr>
        <p:spPr>
          <a:xfrm rot="13694776">
            <a:off x="-716950" y="47656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PA-4-Point Star 154"/>
          <p:cNvSpPr/>
          <p:nvPr>
            <p:custDataLst>
              <p:tags r:id="rId20"/>
            </p:custDataLst>
          </p:nvPr>
        </p:nvSpPr>
        <p:spPr>
          <a:xfrm rot="13694776">
            <a:off x="275801" y="-11363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-4-Point Star 155"/>
          <p:cNvSpPr/>
          <p:nvPr>
            <p:custDataLst>
              <p:tags r:id="rId21"/>
            </p:custDataLst>
          </p:nvPr>
        </p:nvSpPr>
        <p:spPr>
          <a:xfrm>
            <a:off x="506143" y="-49301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PA-4-Point Star 225"/>
          <p:cNvSpPr/>
          <p:nvPr>
            <p:custDataLst>
              <p:tags r:id="rId22"/>
            </p:custDataLst>
          </p:nvPr>
        </p:nvSpPr>
        <p:spPr>
          <a:xfrm rot="13694776">
            <a:off x="-209233" y="15781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PA-4-Point Star 236"/>
          <p:cNvSpPr/>
          <p:nvPr>
            <p:custDataLst>
              <p:tags r:id="rId23"/>
            </p:custDataLst>
          </p:nvPr>
        </p:nvSpPr>
        <p:spPr>
          <a:xfrm rot="13694776">
            <a:off x="5239957" y="26512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PA-4-Point Star 237"/>
          <p:cNvSpPr/>
          <p:nvPr>
            <p:custDataLst>
              <p:tags r:id="rId24"/>
            </p:custDataLst>
          </p:nvPr>
        </p:nvSpPr>
        <p:spPr>
          <a:xfrm>
            <a:off x="960449" y="-53828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PA-4-Point Star 238"/>
          <p:cNvSpPr/>
          <p:nvPr>
            <p:custDataLst>
              <p:tags r:id="rId25"/>
            </p:custDataLst>
          </p:nvPr>
        </p:nvSpPr>
        <p:spPr>
          <a:xfrm>
            <a:off x="0" y="-3738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PA-4-Point Star 239"/>
          <p:cNvSpPr/>
          <p:nvPr>
            <p:custDataLst>
              <p:tags r:id="rId26"/>
            </p:custDataLst>
          </p:nvPr>
        </p:nvSpPr>
        <p:spPr>
          <a:xfrm>
            <a:off x="5390375" y="71836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PA-4-Point Star 241"/>
          <p:cNvSpPr/>
          <p:nvPr>
            <p:custDataLst>
              <p:tags r:id="rId27"/>
            </p:custDataLst>
          </p:nvPr>
        </p:nvSpPr>
        <p:spPr>
          <a:xfrm rot="13694776">
            <a:off x="-209232" y="14334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PA-4-Point Star 242"/>
          <p:cNvSpPr/>
          <p:nvPr>
            <p:custDataLst>
              <p:tags r:id="rId28"/>
            </p:custDataLst>
          </p:nvPr>
        </p:nvSpPr>
        <p:spPr>
          <a:xfrm>
            <a:off x="-1098007" y="548865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PA-4-Point Star 243"/>
          <p:cNvSpPr/>
          <p:nvPr>
            <p:custDataLst>
              <p:tags r:id="rId29"/>
            </p:custDataLst>
          </p:nvPr>
        </p:nvSpPr>
        <p:spPr>
          <a:xfrm>
            <a:off x="3844446" y="708495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PA-4-Point Star 244"/>
          <p:cNvSpPr/>
          <p:nvPr>
            <p:custDataLst>
              <p:tags r:id="rId30"/>
            </p:custDataLst>
          </p:nvPr>
        </p:nvSpPr>
        <p:spPr>
          <a:xfrm rot="13694776">
            <a:off x="-696034" y="15781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PA-4-Point Star 245"/>
          <p:cNvSpPr/>
          <p:nvPr>
            <p:custDataLst>
              <p:tags r:id="rId31"/>
            </p:custDataLst>
          </p:nvPr>
        </p:nvSpPr>
        <p:spPr>
          <a:xfrm>
            <a:off x="-966438" y="55412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PA-4-Point Star 246"/>
          <p:cNvSpPr/>
          <p:nvPr>
            <p:custDataLst>
              <p:tags r:id="rId32"/>
            </p:custDataLst>
          </p:nvPr>
        </p:nvSpPr>
        <p:spPr>
          <a:xfrm>
            <a:off x="-1104585" y="58570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PA-4-Point Star 247"/>
          <p:cNvSpPr/>
          <p:nvPr>
            <p:custDataLst>
              <p:tags r:id="rId33"/>
            </p:custDataLst>
          </p:nvPr>
        </p:nvSpPr>
        <p:spPr>
          <a:xfrm>
            <a:off x="3837868" y="745334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PA-4-Point Star 251"/>
          <p:cNvSpPr/>
          <p:nvPr>
            <p:custDataLst>
              <p:tags r:id="rId34"/>
            </p:custDataLst>
          </p:nvPr>
        </p:nvSpPr>
        <p:spPr>
          <a:xfrm>
            <a:off x="10170037" y="-720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PA-4-Point Star 256"/>
          <p:cNvSpPr/>
          <p:nvPr>
            <p:custDataLst>
              <p:tags r:id="rId35"/>
            </p:custDataLst>
          </p:nvPr>
        </p:nvSpPr>
        <p:spPr>
          <a:xfrm>
            <a:off x="730203" y="-7027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PA-4-Point Star 261"/>
          <p:cNvSpPr/>
          <p:nvPr>
            <p:custDataLst>
              <p:tags r:id="rId36"/>
            </p:custDataLst>
          </p:nvPr>
        </p:nvSpPr>
        <p:spPr>
          <a:xfrm>
            <a:off x="10321341" y="-28909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PA-4-Point Star 264"/>
          <p:cNvSpPr/>
          <p:nvPr>
            <p:custDataLst>
              <p:tags r:id="rId37"/>
            </p:custDataLst>
          </p:nvPr>
        </p:nvSpPr>
        <p:spPr>
          <a:xfrm>
            <a:off x="4844366" y="74138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PA-4-Point Star 265"/>
          <p:cNvSpPr/>
          <p:nvPr>
            <p:custDataLst>
              <p:tags r:id="rId38"/>
            </p:custDataLst>
          </p:nvPr>
        </p:nvSpPr>
        <p:spPr>
          <a:xfrm>
            <a:off x="-913810" y="58241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PA-4-Point Star 266"/>
          <p:cNvSpPr/>
          <p:nvPr>
            <p:custDataLst>
              <p:tags r:id="rId39"/>
            </p:custDataLst>
          </p:nvPr>
        </p:nvSpPr>
        <p:spPr>
          <a:xfrm>
            <a:off x="9420098" y="-28251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PA-4-Point Star 267"/>
          <p:cNvSpPr/>
          <p:nvPr>
            <p:custDataLst>
              <p:tags r:id="rId40"/>
            </p:custDataLst>
          </p:nvPr>
        </p:nvSpPr>
        <p:spPr>
          <a:xfrm>
            <a:off x="4423348" y="70323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PA-4-Point Star 268"/>
          <p:cNvSpPr/>
          <p:nvPr>
            <p:custDataLst>
              <p:tags r:id="rId41"/>
            </p:custDataLst>
          </p:nvPr>
        </p:nvSpPr>
        <p:spPr>
          <a:xfrm>
            <a:off x="5456160" y="70783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PA-4-Point Star 383"/>
          <p:cNvSpPr/>
          <p:nvPr>
            <p:custDataLst>
              <p:tags r:id="rId42"/>
            </p:custDataLst>
          </p:nvPr>
        </p:nvSpPr>
        <p:spPr>
          <a:xfrm rot="8294776">
            <a:off x="6733943" y="16996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PA-4-Point Star 387"/>
          <p:cNvSpPr/>
          <p:nvPr>
            <p:custDataLst>
              <p:tags r:id="rId43"/>
            </p:custDataLst>
          </p:nvPr>
        </p:nvSpPr>
        <p:spPr>
          <a:xfrm rot="8294776">
            <a:off x="4805877" y="251540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PA-4-Point Star 391"/>
          <p:cNvSpPr/>
          <p:nvPr>
            <p:custDataLst>
              <p:tags r:id="rId44"/>
            </p:custDataLst>
          </p:nvPr>
        </p:nvSpPr>
        <p:spPr>
          <a:xfrm rot="16200000">
            <a:off x="657938" y="-6214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PA-4-Point Star 396"/>
          <p:cNvSpPr/>
          <p:nvPr>
            <p:custDataLst>
              <p:tags r:id="rId45"/>
            </p:custDataLst>
          </p:nvPr>
        </p:nvSpPr>
        <p:spPr>
          <a:xfrm rot="15257670">
            <a:off x="12926393" y="53587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PA-4-Point Star 401"/>
          <p:cNvSpPr/>
          <p:nvPr>
            <p:custDataLst>
              <p:tags r:id="rId46"/>
            </p:custDataLst>
          </p:nvPr>
        </p:nvSpPr>
        <p:spPr>
          <a:xfrm rot="8294776">
            <a:off x="5865005" y="26140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PA-4-Point Star 402"/>
          <p:cNvSpPr/>
          <p:nvPr>
            <p:custDataLst>
              <p:tags r:id="rId47"/>
            </p:custDataLst>
          </p:nvPr>
        </p:nvSpPr>
        <p:spPr>
          <a:xfrm rot="16200000">
            <a:off x="7095855" y="2250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PA-4-Point Star 403"/>
          <p:cNvSpPr/>
          <p:nvPr>
            <p:custDataLst>
              <p:tags r:id="rId48"/>
            </p:custDataLst>
          </p:nvPr>
        </p:nvSpPr>
        <p:spPr>
          <a:xfrm rot="16200000">
            <a:off x="6957708" y="2566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PA-4-Point Star 404"/>
          <p:cNvSpPr/>
          <p:nvPr>
            <p:custDataLst>
              <p:tags r:id="rId49"/>
            </p:custDataLst>
          </p:nvPr>
        </p:nvSpPr>
        <p:spPr>
          <a:xfrm rot="16200000">
            <a:off x="10446429" y="-3919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PA-4-Point Star 405"/>
          <p:cNvSpPr/>
          <p:nvPr>
            <p:custDataLst>
              <p:tags r:id="rId50"/>
            </p:custDataLst>
          </p:nvPr>
        </p:nvSpPr>
        <p:spPr>
          <a:xfrm rot="16200000">
            <a:off x="6495647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PA-4-Point Star 407"/>
          <p:cNvSpPr/>
          <p:nvPr>
            <p:custDataLst>
              <p:tags r:id="rId51"/>
            </p:custDataLst>
          </p:nvPr>
        </p:nvSpPr>
        <p:spPr>
          <a:xfrm rot="16200000">
            <a:off x="657939" y="-76617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PA-4-Point Star 408"/>
          <p:cNvSpPr/>
          <p:nvPr>
            <p:custDataLst>
              <p:tags r:id="rId52"/>
            </p:custDataLst>
          </p:nvPr>
        </p:nvSpPr>
        <p:spPr>
          <a:xfrm rot="16200000">
            <a:off x="519792" y="-45040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PA-4-Point Star 411"/>
          <p:cNvSpPr/>
          <p:nvPr>
            <p:custDataLst>
              <p:tags r:id="rId53"/>
            </p:custDataLst>
          </p:nvPr>
        </p:nvSpPr>
        <p:spPr>
          <a:xfrm rot="16200000">
            <a:off x="651361" y="-397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PA-4-Point Star 412"/>
          <p:cNvSpPr/>
          <p:nvPr>
            <p:custDataLst>
              <p:tags r:id="rId54"/>
            </p:custDataLst>
          </p:nvPr>
        </p:nvSpPr>
        <p:spPr>
          <a:xfrm rot="16200000">
            <a:off x="9854371" y="-2867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PA-4-Point Star 414"/>
          <p:cNvSpPr/>
          <p:nvPr>
            <p:custDataLst>
              <p:tags r:id="rId55"/>
            </p:custDataLst>
          </p:nvPr>
        </p:nvSpPr>
        <p:spPr>
          <a:xfrm rot="16200000">
            <a:off x="12071102" y="73104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PA-4-Point Star 415"/>
          <p:cNvSpPr/>
          <p:nvPr>
            <p:custDataLst>
              <p:tags r:id="rId56"/>
            </p:custDataLst>
          </p:nvPr>
        </p:nvSpPr>
        <p:spPr>
          <a:xfrm rot="15257670">
            <a:off x="12919816" y="55823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PA-4-Point Star 416"/>
          <p:cNvSpPr/>
          <p:nvPr>
            <p:custDataLst>
              <p:tags r:id="rId57"/>
            </p:custDataLst>
          </p:nvPr>
        </p:nvSpPr>
        <p:spPr>
          <a:xfrm rot="15257670">
            <a:off x="12781669" y="589814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PA-4-Point Star 417"/>
          <p:cNvSpPr/>
          <p:nvPr>
            <p:custDataLst>
              <p:tags r:id="rId58"/>
            </p:custDataLst>
          </p:nvPr>
        </p:nvSpPr>
        <p:spPr>
          <a:xfrm rot="16200000">
            <a:off x="6416706" y="711362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PA-4-Point Star 422"/>
          <p:cNvSpPr/>
          <p:nvPr>
            <p:custDataLst>
              <p:tags r:id="rId59"/>
            </p:custDataLst>
          </p:nvPr>
        </p:nvSpPr>
        <p:spPr>
          <a:xfrm rot="16200000">
            <a:off x="6727462" y="2402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PA-4-Point Star 425"/>
          <p:cNvSpPr/>
          <p:nvPr>
            <p:custDataLst>
              <p:tags r:id="rId60"/>
            </p:custDataLst>
          </p:nvPr>
        </p:nvSpPr>
        <p:spPr>
          <a:xfrm rot="16200000">
            <a:off x="8113939" y="69952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PA-4-Point Star 426"/>
          <p:cNvSpPr/>
          <p:nvPr>
            <p:custDataLst>
              <p:tags r:id="rId61"/>
            </p:custDataLst>
          </p:nvPr>
        </p:nvSpPr>
        <p:spPr>
          <a:xfrm rot="16200000">
            <a:off x="2295770" y="70849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PA-4-Point Star 427"/>
          <p:cNvSpPr/>
          <p:nvPr>
            <p:custDataLst>
              <p:tags r:id="rId62"/>
            </p:custDataLst>
          </p:nvPr>
        </p:nvSpPr>
        <p:spPr>
          <a:xfrm rot="16200000">
            <a:off x="6977443" y="302057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PA-4-Point Star 428"/>
          <p:cNvSpPr/>
          <p:nvPr>
            <p:custDataLst>
              <p:tags r:id="rId63"/>
            </p:custDataLst>
          </p:nvPr>
        </p:nvSpPr>
        <p:spPr>
          <a:xfrm rot="16200000">
            <a:off x="7048234" y="7120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PA-4-Point Star 429"/>
          <p:cNvSpPr/>
          <p:nvPr>
            <p:custDataLst>
              <p:tags r:id="rId64"/>
            </p:custDataLst>
          </p:nvPr>
        </p:nvSpPr>
        <p:spPr>
          <a:xfrm rot="16200000">
            <a:off x="6910087" y="743596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PA-4-Point Star 430"/>
          <p:cNvSpPr/>
          <p:nvPr>
            <p:custDataLst>
              <p:tags r:id="rId65"/>
            </p:custDataLst>
          </p:nvPr>
        </p:nvSpPr>
        <p:spPr>
          <a:xfrm rot="16200000">
            <a:off x="5949638" y="76004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PA-4-Point Star 431"/>
          <p:cNvSpPr/>
          <p:nvPr>
            <p:custDataLst>
              <p:tags r:id="rId66"/>
            </p:custDataLst>
          </p:nvPr>
        </p:nvSpPr>
        <p:spPr>
          <a:xfrm rot="16200000">
            <a:off x="10045146" y="-3196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PA-4-Point Star 432"/>
          <p:cNvSpPr/>
          <p:nvPr>
            <p:custDataLst>
              <p:tags r:id="rId67"/>
            </p:custDataLst>
          </p:nvPr>
        </p:nvSpPr>
        <p:spPr>
          <a:xfrm rot="16200000">
            <a:off x="6076200" y="302715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PA-4-Point Star 433"/>
          <p:cNvSpPr/>
          <p:nvPr>
            <p:custDataLst>
              <p:tags r:id="rId68"/>
            </p:custDataLst>
          </p:nvPr>
        </p:nvSpPr>
        <p:spPr>
          <a:xfrm rot="16200000">
            <a:off x="5528620" y="72188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PA-4-Point Star 434"/>
          <p:cNvSpPr/>
          <p:nvPr>
            <p:custDataLst>
              <p:tags r:id="rId69"/>
            </p:custDataLst>
          </p:nvPr>
        </p:nvSpPr>
        <p:spPr>
          <a:xfrm rot="16200000">
            <a:off x="6561432" y="72649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PA-4-Point Star 435"/>
          <p:cNvSpPr/>
          <p:nvPr>
            <p:custDataLst>
              <p:tags r:id="rId70"/>
            </p:custDataLst>
          </p:nvPr>
        </p:nvSpPr>
        <p:spPr>
          <a:xfrm rot="16200000">
            <a:off x="7041656" y="748859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PA-4-Point Star 436"/>
          <p:cNvSpPr/>
          <p:nvPr>
            <p:custDataLst>
              <p:tags r:id="rId71"/>
            </p:custDataLst>
          </p:nvPr>
        </p:nvSpPr>
        <p:spPr>
          <a:xfrm rot="16200000">
            <a:off x="1703712" y="719021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PA-4-Point Star 437"/>
          <p:cNvSpPr/>
          <p:nvPr>
            <p:custDataLst>
              <p:tags r:id="rId72"/>
            </p:custDataLst>
          </p:nvPr>
        </p:nvSpPr>
        <p:spPr>
          <a:xfrm rot="7352446">
            <a:off x="9751474" y="728147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PA-4-Point Star 438"/>
          <p:cNvSpPr/>
          <p:nvPr>
            <p:custDataLst>
              <p:tags r:id="rId73"/>
            </p:custDataLst>
          </p:nvPr>
        </p:nvSpPr>
        <p:spPr>
          <a:xfrm rot="16200000">
            <a:off x="12475404" y="357659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PA-4-Point Star 439"/>
          <p:cNvSpPr/>
          <p:nvPr>
            <p:custDataLst>
              <p:tags r:id="rId74"/>
            </p:custDataLst>
          </p:nvPr>
        </p:nvSpPr>
        <p:spPr>
          <a:xfrm rot="15257670">
            <a:off x="12722463" y="555606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PA-4-Point Star 440"/>
          <p:cNvSpPr/>
          <p:nvPr>
            <p:custDataLst>
              <p:tags r:id="rId75"/>
            </p:custDataLst>
          </p:nvPr>
        </p:nvSpPr>
        <p:spPr>
          <a:xfrm rot="16200000">
            <a:off x="8225770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7" name="PA-4-Point Star 456"/>
          <p:cNvSpPr/>
          <p:nvPr>
            <p:custDataLst>
              <p:tags r:id="rId76"/>
            </p:custDataLst>
          </p:nvPr>
        </p:nvSpPr>
        <p:spPr>
          <a:xfrm rot="15257670">
            <a:off x="9567374" y="771427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3" name="PA-4-Point Star 462"/>
          <p:cNvSpPr/>
          <p:nvPr>
            <p:custDataLst>
              <p:tags r:id="rId77"/>
            </p:custDataLst>
          </p:nvPr>
        </p:nvSpPr>
        <p:spPr>
          <a:xfrm>
            <a:off x="3837967" y="6117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5" name="PA-4-Point Star 464"/>
          <p:cNvSpPr/>
          <p:nvPr>
            <p:custDataLst>
              <p:tags r:id="rId78"/>
            </p:custDataLst>
          </p:nvPr>
        </p:nvSpPr>
        <p:spPr>
          <a:xfrm rot="13694776">
            <a:off x="4739603" y="25385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6" name="PA-4-Point Star 465"/>
          <p:cNvSpPr/>
          <p:nvPr>
            <p:custDataLst>
              <p:tags r:id="rId79"/>
            </p:custDataLst>
          </p:nvPr>
        </p:nvSpPr>
        <p:spPr>
          <a:xfrm>
            <a:off x="-874734" y="53234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8" name="PA-4-Point Star 467"/>
          <p:cNvSpPr/>
          <p:nvPr>
            <p:custDataLst>
              <p:tags r:id="rId80"/>
            </p:custDataLst>
          </p:nvPr>
        </p:nvSpPr>
        <p:spPr>
          <a:xfrm>
            <a:off x="2292038" y="-37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9" name="PA-4-Point Star 468"/>
          <p:cNvSpPr/>
          <p:nvPr>
            <p:custDataLst>
              <p:tags r:id="rId81"/>
            </p:custDataLst>
          </p:nvPr>
        </p:nvSpPr>
        <p:spPr>
          <a:xfrm rot="13694776">
            <a:off x="-571439" y="10050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0" name="PA-4-Point Star 469"/>
          <p:cNvSpPr/>
          <p:nvPr>
            <p:custDataLst>
              <p:tags r:id="rId82"/>
            </p:custDataLst>
          </p:nvPr>
        </p:nvSpPr>
        <p:spPr>
          <a:xfrm rot="13694776">
            <a:off x="-709586" y="132078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2" name="PA-4-Point Star 471"/>
          <p:cNvSpPr/>
          <p:nvPr>
            <p:custDataLst>
              <p:tags r:id="rId83"/>
            </p:custDataLst>
          </p:nvPr>
        </p:nvSpPr>
        <p:spPr>
          <a:xfrm rot="13694776">
            <a:off x="-1058241" y="11497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3" name="PA-4-Point Star 472"/>
          <p:cNvSpPr/>
          <p:nvPr>
            <p:custDataLst>
              <p:tags r:id="rId84"/>
            </p:custDataLst>
          </p:nvPr>
        </p:nvSpPr>
        <p:spPr>
          <a:xfrm rot="13694776">
            <a:off x="-578017" y="137341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4" name="PA-4-Point Star 473"/>
          <p:cNvSpPr/>
          <p:nvPr>
            <p:custDataLst>
              <p:tags r:id="rId85"/>
            </p:custDataLst>
          </p:nvPr>
        </p:nvSpPr>
        <p:spPr>
          <a:xfrm>
            <a:off x="-347675" y="201672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1" name="PA-4-Point Star 480"/>
          <p:cNvSpPr/>
          <p:nvPr>
            <p:custDataLst>
              <p:tags r:id="rId86"/>
            </p:custDataLst>
          </p:nvPr>
        </p:nvSpPr>
        <p:spPr>
          <a:xfrm>
            <a:off x="4002426" y="-49141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2" name="PA-4-Point Star 481"/>
          <p:cNvSpPr/>
          <p:nvPr>
            <p:custDataLst>
              <p:tags r:id="rId87"/>
            </p:custDataLst>
          </p:nvPr>
        </p:nvSpPr>
        <p:spPr>
          <a:xfrm>
            <a:off x="3041977" y="-3269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PA-4-Point Star 482"/>
          <p:cNvSpPr/>
          <p:nvPr>
            <p:custDataLst>
              <p:tags r:id="rId88"/>
            </p:custDataLst>
          </p:nvPr>
        </p:nvSpPr>
        <p:spPr>
          <a:xfrm rot="13694776">
            <a:off x="4509357" y="2374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2" name="PA-4-Point Star 501"/>
          <p:cNvSpPr/>
          <p:nvPr>
            <p:custDataLst>
              <p:tags r:id="rId89"/>
            </p:custDataLst>
          </p:nvPr>
        </p:nvSpPr>
        <p:spPr>
          <a:xfrm rot="13694776">
            <a:off x="-999821" y="466694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3" name="PA-4-Point Star 502"/>
          <p:cNvSpPr/>
          <p:nvPr>
            <p:custDataLst>
              <p:tags r:id="rId90"/>
            </p:custDataLst>
          </p:nvPr>
        </p:nvSpPr>
        <p:spPr>
          <a:xfrm rot="13694776">
            <a:off x="4502780" y="25977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4" name="PA-4-Point Star 503"/>
          <p:cNvSpPr/>
          <p:nvPr>
            <p:custDataLst>
              <p:tags r:id="rId91"/>
            </p:custDataLst>
          </p:nvPr>
        </p:nvSpPr>
        <p:spPr>
          <a:xfrm>
            <a:off x="223272" y="-59169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5" name="PA-4-Point Star 504"/>
          <p:cNvSpPr/>
          <p:nvPr>
            <p:custDataLst>
              <p:tags r:id="rId92"/>
            </p:custDataLst>
          </p:nvPr>
        </p:nvSpPr>
        <p:spPr>
          <a:xfrm>
            <a:off x="-1249704" y="569838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PA-4-Point Star 528"/>
          <p:cNvSpPr/>
          <p:nvPr>
            <p:custDataLst>
              <p:tags r:id="rId93"/>
            </p:custDataLst>
          </p:nvPr>
        </p:nvSpPr>
        <p:spPr>
          <a:xfrm rot="13694776">
            <a:off x="4476465" y="243990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1" name="PA-4-Point Star 530"/>
          <p:cNvSpPr/>
          <p:nvPr>
            <p:custDataLst>
              <p:tags r:id="rId94"/>
            </p:custDataLst>
          </p:nvPr>
        </p:nvSpPr>
        <p:spPr>
          <a:xfrm>
            <a:off x="3153811" y="-4190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2" name="PA-4-Point Star 531"/>
          <p:cNvSpPr/>
          <p:nvPr>
            <p:custDataLst>
              <p:tags r:id="rId95"/>
            </p:custDataLst>
          </p:nvPr>
        </p:nvSpPr>
        <p:spPr>
          <a:xfrm>
            <a:off x="3634035" y="-1953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3" name="PA-4-Point Star 532"/>
          <p:cNvSpPr/>
          <p:nvPr>
            <p:custDataLst>
              <p:tags r:id="rId96"/>
            </p:custDataLst>
          </p:nvPr>
        </p:nvSpPr>
        <p:spPr>
          <a:xfrm rot="13694776">
            <a:off x="-966930" y="43511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4" name="PA-4-Point Star 533"/>
          <p:cNvSpPr/>
          <p:nvPr>
            <p:custDataLst>
              <p:tags r:id="rId97"/>
            </p:custDataLst>
          </p:nvPr>
        </p:nvSpPr>
        <p:spPr>
          <a:xfrm rot="13694776">
            <a:off x="-808262" y="110370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5" name="PA-4-Point Star 534"/>
          <p:cNvSpPr/>
          <p:nvPr>
            <p:custDataLst>
              <p:tags r:id="rId98"/>
            </p:custDataLst>
          </p:nvPr>
        </p:nvSpPr>
        <p:spPr>
          <a:xfrm>
            <a:off x="-651069" y="56062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9" name="PA-4-Point Star 538"/>
          <p:cNvSpPr/>
          <p:nvPr>
            <p:custDataLst>
              <p:tags r:id="rId99"/>
            </p:custDataLst>
          </p:nvPr>
        </p:nvSpPr>
        <p:spPr>
          <a:xfrm>
            <a:off x="328526" y="-6969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2" name="PA-4-Point Star 541"/>
          <p:cNvSpPr/>
          <p:nvPr>
            <p:custDataLst>
              <p:tags r:id="rId100"/>
            </p:custDataLst>
          </p:nvPr>
        </p:nvSpPr>
        <p:spPr>
          <a:xfrm>
            <a:off x="2285459" y="5459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3" name="PA-4-Point Star 542"/>
          <p:cNvSpPr/>
          <p:nvPr>
            <p:custDataLst>
              <p:tags r:id="rId101"/>
            </p:custDataLst>
          </p:nvPr>
        </p:nvSpPr>
        <p:spPr>
          <a:xfrm rot="13694776">
            <a:off x="-1196389" y="11892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5" name="PA-4-Point Star 544"/>
          <p:cNvSpPr/>
          <p:nvPr>
            <p:custDataLst>
              <p:tags r:id="rId102"/>
            </p:custDataLst>
          </p:nvPr>
        </p:nvSpPr>
        <p:spPr>
          <a:xfrm>
            <a:off x="3120917" y="-2874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0" name="PA-4-Point Star 559"/>
          <p:cNvSpPr/>
          <p:nvPr>
            <p:custDataLst>
              <p:tags r:id="rId103"/>
            </p:custDataLst>
          </p:nvPr>
        </p:nvSpPr>
        <p:spPr>
          <a:xfrm>
            <a:off x="3361858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1" name="PA-4-Point Star 560"/>
          <p:cNvSpPr/>
          <p:nvPr>
            <p:custDataLst>
              <p:tags r:id="rId104"/>
            </p:custDataLst>
          </p:nvPr>
        </p:nvSpPr>
        <p:spPr>
          <a:xfrm>
            <a:off x="2479263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2" name="PA-4-Point Star 561"/>
          <p:cNvSpPr/>
          <p:nvPr>
            <p:custDataLst>
              <p:tags r:id="rId105"/>
            </p:custDataLst>
          </p:nvPr>
        </p:nvSpPr>
        <p:spPr>
          <a:xfrm>
            <a:off x="-694732" y="185261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PA-4-Point Star 567"/>
          <p:cNvSpPr/>
          <p:nvPr>
            <p:custDataLst>
              <p:tags r:id="rId106"/>
            </p:custDataLst>
          </p:nvPr>
        </p:nvSpPr>
        <p:spPr>
          <a:xfrm>
            <a:off x="-993911" y="177903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0" name="PA-4-Point Star 569"/>
          <p:cNvSpPr/>
          <p:nvPr>
            <p:custDataLst>
              <p:tags r:id="rId107"/>
            </p:custDataLst>
          </p:nvPr>
        </p:nvSpPr>
        <p:spPr>
          <a:xfrm>
            <a:off x="-811031" y="2152744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1" name="PA-4-Point Star 570"/>
          <p:cNvSpPr/>
          <p:nvPr>
            <p:custDataLst>
              <p:tags r:id="rId108"/>
            </p:custDataLst>
          </p:nvPr>
        </p:nvSpPr>
        <p:spPr>
          <a:xfrm>
            <a:off x="-842836" y="278089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2" name="PA-4-Point Star 571"/>
          <p:cNvSpPr/>
          <p:nvPr>
            <p:custDataLst>
              <p:tags r:id="rId109"/>
            </p:custDataLst>
          </p:nvPr>
        </p:nvSpPr>
        <p:spPr>
          <a:xfrm>
            <a:off x="-1411295" y="7320855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3" name="PA-4-Point Star 572"/>
          <p:cNvSpPr/>
          <p:nvPr>
            <p:custDataLst>
              <p:tags r:id="rId110"/>
            </p:custDataLst>
          </p:nvPr>
        </p:nvSpPr>
        <p:spPr>
          <a:xfrm>
            <a:off x="4225824" y="740226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7" name="PA-4-Point Star 586"/>
          <p:cNvSpPr/>
          <p:nvPr>
            <p:custDataLst>
              <p:tags r:id="rId111"/>
            </p:custDataLst>
          </p:nvPr>
        </p:nvSpPr>
        <p:spPr>
          <a:xfrm rot="8294776">
            <a:off x="-859688" y="4374360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0" name="PA-4-Point Star 589"/>
          <p:cNvSpPr/>
          <p:nvPr>
            <p:custDataLst>
              <p:tags r:id="rId112"/>
            </p:custDataLst>
          </p:nvPr>
        </p:nvSpPr>
        <p:spPr>
          <a:xfrm rot="8294776">
            <a:off x="12236491" y="8201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1" name="PA-4-Point Star 590"/>
          <p:cNvSpPr/>
          <p:nvPr>
            <p:custDataLst>
              <p:tags r:id="rId113"/>
            </p:custDataLst>
          </p:nvPr>
        </p:nvSpPr>
        <p:spPr>
          <a:xfrm rot="16200000">
            <a:off x="12604980" y="172016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2" name="PA-4-Point Star 591"/>
          <p:cNvSpPr/>
          <p:nvPr>
            <p:custDataLst>
              <p:tags r:id="rId114"/>
            </p:custDataLst>
          </p:nvPr>
        </p:nvSpPr>
        <p:spPr>
          <a:xfrm rot="16200000">
            <a:off x="3004408" y="704445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6" name="PA-4-Point Star 595"/>
          <p:cNvSpPr/>
          <p:nvPr>
            <p:custDataLst>
              <p:tags r:id="rId115"/>
            </p:custDataLst>
          </p:nvPr>
        </p:nvSpPr>
        <p:spPr>
          <a:xfrm rot="8294776">
            <a:off x="12236490" y="2495122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PA-4-Point Star 596"/>
          <p:cNvSpPr/>
          <p:nvPr>
            <p:custDataLst>
              <p:tags r:id="rId116"/>
            </p:custDataLst>
          </p:nvPr>
        </p:nvSpPr>
        <p:spPr>
          <a:xfrm rot="16200000">
            <a:off x="7117397" y="-6436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8" name="PA-4-Point Star 597"/>
          <p:cNvSpPr/>
          <p:nvPr>
            <p:custDataLst>
              <p:tags r:id="rId117"/>
            </p:custDataLst>
          </p:nvPr>
        </p:nvSpPr>
        <p:spPr>
          <a:xfrm rot="16200000">
            <a:off x="5058009" y="-715188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9" name="PA-4-Point Star 598"/>
          <p:cNvSpPr/>
          <p:nvPr>
            <p:custDataLst>
              <p:tags r:id="rId118"/>
            </p:custDataLst>
          </p:nvPr>
        </p:nvSpPr>
        <p:spPr>
          <a:xfrm rot="16200000">
            <a:off x="3602920" y="-659529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6--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第十一课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563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6  Lesson 11</a:t>
            </a:r>
            <a:endParaRPr lang="en-US" altLang="zh-CN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01913" y="2576830"/>
            <a:ext cx="9659087" cy="2916646"/>
            <a:chOff x="1893" y="4058"/>
            <a:chExt cx="15211" cy="459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93" y="4058"/>
              <a:ext cx="15211" cy="4593"/>
              <a:chOff x="-96" y="3669"/>
              <a:chExt cx="18916" cy="5713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-96" y="3669"/>
                <a:ext cx="18744" cy="5713"/>
              </a:xfrm>
              <a:prstGeom prst="roundRect">
                <a:avLst/>
              </a:prstGeom>
              <a:solidFill>
                <a:schemeClr val="bg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-96" y="4499"/>
                <a:ext cx="18916" cy="2928"/>
                <a:chOff x="3051" y="4499"/>
                <a:chExt cx="18916" cy="2928"/>
              </a:xfrm>
            </p:grpSpPr>
            <p:grpSp>
              <p:nvGrpSpPr>
                <p:cNvPr id="3" name="组合 2"/>
                <p:cNvGrpSpPr/>
                <p:nvPr/>
              </p:nvGrpSpPr>
              <p:grpSpPr>
                <a:xfrm>
                  <a:off x="4361" y="6525"/>
                  <a:ext cx="17433" cy="902"/>
                  <a:chOff x="6495" y="6525"/>
                  <a:chExt cx="17433" cy="902"/>
                </a:xfrm>
              </p:grpSpPr>
              <p:sp>
                <p:nvSpPr>
                  <p:cNvPr id="15" name="矩形 14"/>
                  <p:cNvSpPr/>
                  <p:nvPr/>
                </p:nvSpPr>
                <p:spPr>
                  <a:xfrm>
                    <a:off x="6495" y="6525"/>
                    <a:ext cx="3343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l"/>
                    <a:r>
                      <a:rPr lang="en-US" altLang="zh-CN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Lesson 11</a:t>
                    </a:r>
                    <a:endParaRPr lang="en-US" altLang="zh-CN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  <p:sp>
                <p:nvSpPr>
                  <p:cNvPr id="18" name="矩形 17"/>
                  <p:cNvSpPr/>
                  <p:nvPr/>
                </p:nvSpPr>
                <p:spPr>
                  <a:xfrm>
                    <a:off x="11280" y="6525"/>
                    <a:ext cx="12648" cy="500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What do the cats do when I’m not home</a:t>
                    </a:r>
                    <a:endParaRPr lang="en-US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</p:grpSp>
            <p:sp>
              <p:nvSpPr>
                <p:cNvPr id="6" name="文本框 7"/>
                <p:cNvSpPr txBox="1"/>
                <p:nvPr/>
              </p:nvSpPr>
              <p:spPr>
                <a:xfrm>
                  <a:off x="3051" y="4499"/>
                  <a:ext cx="18916" cy="24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fontAlgn="auto">
                    <a:lnSpc>
                      <a:spcPts val="902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第</a:t>
                  </a:r>
                  <a:r>
                    <a:rPr kumimoji="0" lang="en-US" altLang="zh-CN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11</a:t>
                  </a: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课  </a:t>
                  </a:r>
                  <a:r>
                    <a:rPr kumimoji="0" lang="zh-CN" altLang="en-US" sz="51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我不在时，猫在干什么</a:t>
                  </a:r>
                  <a:endParaRPr kumimoji="0" lang="zh-CN" altLang="en-US" sz="51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华文楷体" panose="02010600040101010101" charset="-122"/>
                    <a:ea typeface="华文楷体" panose="02010600040101010101" charset="-122"/>
                    <a:cs typeface="华文楷体" panose="02010600040101010101" charset="-122"/>
                  </a:endParaRPr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2071" y="7368"/>
              <a:ext cx="14751" cy="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000" b="1" noProof="0" dirty="0">
                  <a:ln>
                    <a:noFill/>
                  </a:ln>
                  <a:solidFill>
                    <a:srgbClr val="9F313C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Part 1</a:t>
              </a:r>
              <a:endParaRPr lang="en-US" sz="40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 descr="1"/>
          <p:cNvPicPr>
            <a:picLocks noChangeAspect="1"/>
          </p:cNvPicPr>
          <p:nvPr/>
        </p:nvPicPr>
        <p:blipFill>
          <a:blip r:embed="rId119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0"/>
    </mc:Choice>
    <mc:Fallback>
      <p:transition spd="slow" advTm="50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repeatCount="indefinite" fill="hold" grpId="0" nodeType="withEffect">
                                  <p:stCondLst>
                                    <p:cond delay="507"/>
                                  </p:stCondLst>
                                  <p:childTnLst>
                                    <p:set>
                                      <p:cBhvr>
                                        <p:cTn id="20" dur="6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5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6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6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6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repeatCount="indefinite" fill="hold" grpId="0" nodeType="withEffect">
                                  <p:stCondLst>
                                    <p:cond delay="244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153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repeatCount="indefinite" fill="hold" grpId="0" nodeType="withEffect">
                                  <p:stCondLst>
                                    <p:cond delay="1334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6175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repeatCount="indefinite" fill="hold" grpId="0" nodeType="withEffect">
                                  <p:stCondLst>
                                    <p:cond delay="1892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142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repeatCount="indefinite" fill="hold" grpId="0" nodeType="withEffect">
                                  <p:stCondLst>
                                    <p:cond delay="907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232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repeatCount="indefinite" fill="hold" grpId="0" nodeType="withEffect">
                                  <p:stCondLst>
                                    <p:cond delay="317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737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repeatCount="indefinite" fill="hold" grpId="0" nodeType="withEffect">
                                  <p:stCondLst>
                                    <p:cond delay="1699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6663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repeatCount="indefinite" fill="hold" grpId="0" nodeType="withEffect">
                                  <p:stCondLst>
                                    <p:cond delay="1993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24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repeatCount="indefinite" fill="hold" grpId="0" nodeType="withEffect">
                                  <p:stCondLst>
                                    <p:cond delay="1408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466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repeatCount="indefinite" fill="hold" grpId="0" nodeType="withEffect">
                                  <p:stCondLst>
                                    <p:cond delay="1034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6672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repeatCount="indefinite" fill="hold" grpId="0" nodeType="withEffect">
                                  <p:stCondLst>
                                    <p:cond delay="57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63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528" repeatCount="indefinite" fill="hold" grpId="0" nodeType="withEffect">
                                  <p:stCondLst>
                                    <p:cond delay="1978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644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53" presetClass="entr" presetSubtype="528" repeatCount="indefinite" fill="hold" grpId="0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6172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528" repeatCount="indefinite" fill="hold" grpId="0" nodeType="withEffect">
                                  <p:stCondLst>
                                    <p:cond delay="177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618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53" presetClass="entr" presetSubtype="528" repeatCount="indefinite" fill="hold" grpId="0" nodeType="withEffect">
                                  <p:stCondLst>
                                    <p:cond delay="1791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546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53" presetClass="entr" presetSubtype="528" repeatCount="indefinite" fill="hold" grpId="0" nodeType="withEffect">
                                  <p:stCondLst>
                                    <p:cond delay="731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6797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53" presetClass="entr" presetSubtype="528" repeatCount="indefinite" fill="hold" grpId="0" nodeType="withEffect">
                                  <p:stCondLst>
                                    <p:cond delay="185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034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528" repeatCount="indefinite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6907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53" presetClass="entr" presetSubtype="528" repeatCount="indefinite" fill="hold" grpId="0" nodeType="withEffect">
                                  <p:stCondLst>
                                    <p:cond delay="595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6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53" presetClass="entr" presetSubtype="528" repeatCount="indefinite" fill="hold" grpId="0" nodeType="withEffect">
                                  <p:stCondLst>
                                    <p:cond delay="1481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366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53" presetClass="entr" presetSubtype="528" repeatCount="indefinite" fill="hold" grpId="0" nodeType="withEffect">
                                  <p:stCondLst>
                                    <p:cond delay="1091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755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53" presetClass="entr" presetSubtype="528" repeatCount="indefinite" fill="hold" grpId="0" nodeType="withEffect">
                                  <p:stCondLst>
                                    <p:cond delay="334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746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53" presetClass="entr" presetSubtype="528" repeatCount="indefinite" fill="hold" grpId="0" nodeType="withEffect">
                                  <p:stCondLst>
                                    <p:cond delay="1852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254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53" presetClass="entr" presetSubtype="528" repeatCount="indefinite" fill="hold" grpId="0" nodeType="withEffect">
                                  <p:stCondLst>
                                    <p:cond delay="657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6642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889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53" presetClass="entr" presetSubtype="528" repeatCount="indefinite" fill="hold" grpId="0" nodeType="withEffect">
                                  <p:stCondLst>
                                    <p:cond delay="854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408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53" presetClass="entr" presetSubtype="528" repeatCount="indefinite" fill="hold" grpId="0" nodeType="withEffect">
                                  <p:stCondLst>
                                    <p:cond delay="793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173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6982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53" presetClass="entr" presetSubtype="528" repeatCount="indefinite" fill="hold" grpId="0" nodeType="withEffect">
                                  <p:stCondLst>
                                    <p:cond delay="232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6854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53" presetClass="entr" presetSubtype="528" repeatCount="indefinite" fill="hold" grpId="0" nodeType="withEffect">
                                  <p:stCondLst>
                                    <p:cond delay="1449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704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53" presetClass="entr" presetSubtype="528" repeatCount="indefinite" fill="hold" grpId="0" nodeType="withEffect">
                                  <p:stCondLst>
                                    <p:cond delay="1214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6173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53" presetClass="entr" presetSubtype="528" repeatCount="indefinite" fill="hold" grpId="0" nodeType="withEffect">
                                  <p:stCondLst>
                                    <p:cond delay="1303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6273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2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6866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5" dur="5969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8" presetID="53" presetClass="entr" presetSubtype="528" repeatCount="indefinite" fill="hold" grpId="0" nodeType="withEffect">
                                  <p:stCondLst>
                                    <p:cond delay="127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7002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53" presetClass="entr" presetSubtype="528" repeatCount="indefinite" fill="hold" grpId="0" nodeType="withEffect">
                                  <p:stCondLst>
                                    <p:cond delay="1739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737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53" presetClass="entr" presetSubtype="528" repeatCount="indefinite" fill="hold" grpId="0" nodeType="withEffect">
                                  <p:stCondLst>
                                    <p:cond delay="1018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26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53" presetClass="entr" presetSubtype="528" repeatCount="indefinite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6177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53" presetClass="entr" presetSubtype="528" repeatCount="indefinite" fill="hold" grpId="0" nodeType="withEffect">
                                  <p:stCondLst>
                                    <p:cond delay="149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255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534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53" presetClass="entr" presetSubtype="528" repeatCount="indefinite" fill="hold" grpId="0" nodeType="withEffect">
                                  <p:stCondLst>
                                    <p:cond delay="377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6932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53" presetClass="entr" presetSubtype="528" repeatCount="indefinite" fill="hold" grpId="0" nodeType="withEffect">
                                  <p:stCondLst>
                                    <p:cond delay="1461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7218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4" presetID="53" presetClass="entr" presetSubtype="528" repeatCount="indefinite" fill="hold" grpId="0" nodeType="withEffect">
                                  <p:stCondLst>
                                    <p:cond delay="1078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8" dur="6826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53" presetClass="entr" presetSubtype="528" repeatCount="indefinite" fill="hold" grpId="0" nodeType="withEffect">
                                  <p:stCondLst>
                                    <p:cond delay="1447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322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6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8" presetID="53" presetClass="entr" presetSubtype="528" repeatCount="indefinite" fill="hold" grpId="0" nodeType="withEffect">
                                  <p:stCondLst>
                                    <p:cond delay="1654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6922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53" presetClass="entr" presetSubtype="528" repeatCount="indefinite" fill="hold" grpId="0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7039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53" presetClass="entr" presetSubtype="528" repeatCount="indefinite" fill="hold" grpId="0" nodeType="withEffect">
                                  <p:stCondLst>
                                    <p:cond delay="1043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6539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7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9" presetID="53" presetClass="entr" presetSubtype="528" repeatCount="indefinite" fill="hold" grpId="0" nodeType="withEffect">
                                  <p:stCondLst>
                                    <p:cond delay="502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5392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53" presetClass="entr" presetSubtype="528" repeatCount="indefinite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326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53" presetClass="entr" presetSubtype="528" repeatCount="indefinite" fill="hold" grpId="0" nodeType="withEffect">
                                  <p:stCondLst>
                                    <p:cond delay="1436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56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53" presetClass="entr" presetSubtype="528" repeatCount="indefinite" fill="hold" grpId="0" nodeType="withEffect">
                                  <p:stCondLst>
                                    <p:cond delay="1228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691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53" presetClass="entr" presetSubtype="528" repeatCount="indefinite" fill="hold" grpId="0" nodeType="withEffect">
                                  <p:stCondLst>
                                    <p:cond delay="904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5869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2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4" presetID="53" presetClass="entr" presetSubtype="528" repeatCount="indefinite" fill="hold" grpId="0" nodeType="withEffect">
                                  <p:stCondLst>
                                    <p:cond delay="603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6813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53" presetClass="entr" presetSubtype="528" repeatCount="indefinite" fill="hold" grpId="0" nodeType="withEffect">
                                  <p:stCondLst>
                                    <p:cond delay="857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399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53" presetClass="entr" presetSubtype="528" repeatCount="indefinite" fill="hold" grpId="0" nodeType="withEffect">
                                  <p:stCondLst>
                                    <p:cond delay="1332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698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53" presetClass="entr" presetSubtype="528" repeatCount="indefinite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9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53" presetClass="entr" presetSubtype="528" repeatCount="indefinite" fill="hold" grpId="0" nodeType="withEffect">
                                  <p:stCondLst>
                                    <p:cond delay="464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6406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9" presetID="53" presetClass="entr" presetSubtype="528" repeatCount="indefinite" fill="hold" grpId="0" nodeType="withEffect">
                                  <p:stCondLst>
                                    <p:cond delay="1093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6713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4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6" presetID="53" presetClass="entr" presetSubtype="528" repeatCount="indefinite" fill="hold" grpId="0" nodeType="withEffect">
                                  <p:stCondLst>
                                    <p:cond delay="1754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627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53" presetClass="entr" presetSubtype="528" repeatCount="indefinite" fill="hold" grpId="0" nodeType="withEffect">
                                  <p:stCondLst>
                                    <p:cond delay="331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608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0" presetID="53" presetClass="entr" presetSubtype="528" repeatCount="indefinite" fill="hold" grpId="0" nodeType="withEffect">
                                  <p:stCondLst>
                                    <p:cond delay="52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6712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53" presetClass="entr" presetSubtype="528" repeatCount="indefinite" fill="hold" grpId="0" nodeType="withEffect">
                                  <p:stCondLst>
                                    <p:cond delay="35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135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2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4" presetID="53" presetClass="entr" presetSubtype="528" repeatCount="indefinite" fill="hold" grpId="0" nodeType="withEffect">
                                  <p:stCondLst>
                                    <p:cond delay="181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463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9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1" presetID="53" presetClass="entr" presetSubtype="528" repeatCount="indefinite" fill="hold" grpId="0" nodeType="withEffect">
                                  <p:stCondLst>
                                    <p:cond delay="207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3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5" dur="5327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6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8" presetID="53" presetClass="entr" presetSubtype="528" repeatCount="indefinite" fill="hold" grpId="0" nodeType="withEffect">
                                  <p:stCondLst>
                                    <p:cond delay="852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2" dur="5099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3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5" presetID="53" presetClass="entr" presetSubtype="528" repeatCount="indefinite" fill="hold" grpId="0" nodeType="withEffect">
                                  <p:stCondLst>
                                    <p:cond delay="1482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7073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53" presetClass="entr" presetSubtype="528" repeatCount="indefinite" fill="hold" grpId="0" nodeType="withEffect">
                                  <p:stCondLst>
                                    <p:cond delay="176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7201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53" presetClass="entr" presetSubtype="528" repeatCount="indefinite" fill="hold" grpId="0" nodeType="withEffect">
                                  <p:stCondLst>
                                    <p:cond delay="157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7468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4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6" presetID="53" presetClass="entr" presetSubtype="528" repeatCount="indefinite" fill="hold" grpId="0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8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7485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1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3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6432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8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0" presetID="53" presetClass="entr" presetSubtype="528" repeatCount="indefinite" fill="hold" grpId="0" nodeType="withEffect">
                                  <p:stCondLst>
                                    <p:cond delay="736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423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53" presetClass="entr" presetSubtype="528" repeatCount="indefinite" fill="hold" grpId="0" nodeType="withEffect">
                                  <p:stCondLst>
                                    <p:cond delay="482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102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4" presetID="53" presetClass="entr" presetSubtype="528" repeatCount="indefinite" fill="hold" grpId="0" nodeType="withEffect">
                                  <p:stCondLst>
                                    <p:cond delay="399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8" dur="5819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53" presetClass="entr" presetSubtype="528" repeatCount="indefinite" fill="hold" grpId="0" nodeType="withEffect">
                                  <p:stCondLst>
                                    <p:cond delay="1338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6554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6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8" presetID="53" presetClass="entr" presetSubtype="528" repeatCount="indefinite" fill="hold" grpId="0" nodeType="withEffect">
                                  <p:stCondLst>
                                    <p:cond delay="245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853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3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5" presetID="53" presetClass="entr" presetSubtype="528" repeatCount="indefinite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653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2" presetID="53" presetClass="entr" presetSubtype="528" repeatCount="indefinite" fill="hold" grpId="0" nodeType="withEffect">
                                  <p:stCondLst>
                                    <p:cond delay="1065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7301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7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9" presetID="53" presetClass="entr" presetSubtype="528" repeatCount="indefinite" fill="hold" grpId="0" nodeType="withEffect">
                                  <p:stCondLst>
                                    <p:cond delay="1298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7173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6" presetID="53" presetClass="entr" presetSubtype="528" repeatCount="indefinite" fill="hold" grpId="0" nodeType="withEffect">
                                  <p:stCondLst>
                                    <p:cond delay="1367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0" dur="601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1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785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8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0" presetID="53" presetClass="entr" presetSubtype="528" repeatCount="indefinite" fill="hold" grpId="0" nodeType="withEffect">
                                  <p:stCondLst>
                                    <p:cond delay="273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6234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5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7" presetID="53" presetClass="entr" presetSubtype="528" repeatCount="indefinite" fill="hold" grpId="0" nodeType="withEffect">
                                  <p:stCondLst>
                                    <p:cond delay="191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9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7063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2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4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8" dur="5494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9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presetID="53" presetClass="entr" presetSubtype="528" repeatCount="indefinite" fill="hold" grpId="0" nodeType="withEffect">
                                  <p:stCondLst>
                                    <p:cond delay="1769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7135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8" presetID="53" presetClass="entr" presetSubtype="528" repeatCount="indefinite" fill="hold" grpId="0" nodeType="withEffect">
                                  <p:stCondLst>
                                    <p:cond delay="552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7132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3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53" presetClass="entr" presetSubtype="528" repeatCount="indefinite" fill="hold" grpId="0" nodeType="withEffect">
                                  <p:stCondLst>
                                    <p:cond delay="1645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504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53" presetClass="entr" presetSubtype="528" repeatCount="indefinite" fill="hold" grpId="0" nodeType="withEffect">
                                  <p:stCondLst>
                                    <p:cond delay="1934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6965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7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9" presetID="53" presetClass="entr" presetSubtype="528" repeatCount="indefinite" fill="hold" grpId="0" nodeType="withEffect">
                                  <p:stCondLst>
                                    <p:cond delay="775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313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4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6" presetID="53" presetClass="entr" presetSubtype="528" repeatCount="indefinite" fill="hold" grpId="0" nodeType="withEffect">
                                  <p:stCondLst>
                                    <p:cond delay="178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63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1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3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5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5437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8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53" presetClass="entr" presetSubtype="528" repeatCount="indefinite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4" dur="566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5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7" presetID="53" presetClass="entr" presetSubtype="528" repeatCount="indefinite" fill="hold" grpId="0" nodeType="withEffect">
                                  <p:stCondLst>
                                    <p:cond delay="1747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6723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2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4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5888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9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1" presetID="53" presetClass="entr" presetSubtype="528" repeatCount="indefinite" fill="hold" grpId="0" nodeType="withEffect">
                                  <p:stCondLst>
                                    <p:cond delay="809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356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6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53" presetClass="entr" presetSubtype="528" repeatCount="indefinite" fill="hold" grpId="0" nodeType="withEffect">
                                  <p:stCondLst>
                                    <p:cond delay="351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2" dur="7274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3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5" presetID="53" presetClass="entr" presetSubtype="528" repeatCount="indefinite" fill="hold" grpId="0" nodeType="withEffect">
                                  <p:stCondLst>
                                    <p:cond delay="1594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5069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0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2" presetID="53" presetClass="entr" presetSubtype="528" repeatCount="indefinite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443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7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9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6959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6" presetID="53" presetClass="entr" presetSubtype="528" repeatCount="indefinite" fill="hold" grpId="0" nodeType="withEffect">
                                  <p:stCondLst>
                                    <p:cond delay="1388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8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9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0" dur="5861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1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2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3" presetID="53" presetClass="entr" presetSubtype="528" repeatCount="indefinite" fill="hold" grpId="0" nodeType="withEffect">
                                  <p:stCondLst>
                                    <p:cond delay="278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5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6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7" dur="5961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0" presetID="53" presetClass="entr" presetSubtype="528" repeatCount="indefinite" fill="hold" grpId="0" nodeType="withEffect">
                                  <p:stCondLst>
                                    <p:cond delay="954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5261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5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6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7" presetID="53" presetClass="entr" presetSubtype="528" repeatCount="indefinite" fill="hold" grpId="0" nodeType="withEffect">
                                  <p:stCondLst>
                                    <p:cond delay="494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6404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2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4" presetID="53" presetClass="entr" presetSubtype="528" repeatCount="indefinite" fill="hold" grpId="0" nodeType="withEffect">
                                  <p:stCondLst>
                                    <p:cond delay="1901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6419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9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7266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6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7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8" presetID="53" presetClass="entr" presetSubtype="528" repeatCount="indefinite" fill="hold" grpId="0" nodeType="withEffect">
                                  <p:stCondLst>
                                    <p:cond delay="961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0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2" dur="6578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3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5" presetID="53" presetClass="entr" presetSubtype="528" repeatCount="indefinite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7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8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9" dur="5112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0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1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2" presetID="53" presetClass="entr" presetSubtype="528" repeatCount="indefinite" fill="hold" grpId="0" nodeType="withEffect">
                                  <p:stCondLst>
                                    <p:cond delay="1664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239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7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9" presetID="53" presetClass="entr" presetSubtype="528" repeatCount="indefinite" fill="hold" grpId="0" nodeType="withEffect">
                                  <p:stCondLst>
                                    <p:cond delay="385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1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2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3" dur="5535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6" presetID="53" presetClass="entr" presetSubtype="528" repeatCount="indefinite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3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1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2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3" presetID="53" presetClass="entr" presetSubtype="528" repeatCount="indefinite" fill="hold" grpId="0" nodeType="withEffect">
                                  <p:stCondLst>
                                    <p:cond delay="1048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5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7" dur="5033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8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0" presetID="53" presetClass="entr" presetSubtype="528" repeatCount="indefinite" fill="hold" grpId="0" nodeType="withEffect">
                                  <p:stCondLst>
                                    <p:cond delay="1359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6787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5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17646 L -0.000833333 -0.138641 " pathEditMode="relative" rAng="0" ptsTypes="">
                                      <p:cBhvr>
                                        <p:cTn id="8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78" grpId="0" bldLvl="0" animBg="1"/>
      <p:bldP spid="97" grpId="0" bldLvl="0" animBg="1"/>
      <p:bldP spid="98" grpId="0" bldLvl="0" animBg="1"/>
      <p:bldP spid="109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9" grpId="0" bldLvl="0" animBg="1"/>
      <p:bldP spid="140" grpId="0" bldLvl="0" animBg="1"/>
      <p:bldP spid="141" grpId="0" bldLvl="0" animBg="1"/>
      <p:bldP spid="142" grpId="0" bldLvl="0" animBg="1"/>
      <p:bldP spid="154" grpId="0" bldLvl="0" animBg="1"/>
      <p:bldP spid="155" grpId="0" bldLvl="0" animBg="1"/>
      <p:bldP spid="156" grpId="0" bldLvl="0" animBg="1"/>
      <p:bldP spid="226" grpId="0" bldLvl="0" animBg="1"/>
      <p:bldP spid="237" grpId="0" bldLvl="0" animBg="1"/>
      <p:bldP spid="238" grpId="0" bldLvl="0" animBg="1"/>
      <p:bldP spid="239" grpId="0" bldLvl="0" animBg="1"/>
      <p:bldP spid="240" grpId="0" bldLvl="0" animBg="1"/>
      <p:bldP spid="242" grpId="0" bldLvl="0" animBg="1"/>
      <p:bldP spid="243" grpId="0" bldLvl="0" animBg="1"/>
      <p:bldP spid="244" grpId="0" bldLvl="0" animBg="1"/>
      <p:bldP spid="245" grpId="0" bldLvl="0" animBg="1"/>
      <p:bldP spid="246" grpId="0" bldLvl="0" animBg="1"/>
      <p:bldP spid="247" grpId="0" bldLvl="0" animBg="1"/>
      <p:bldP spid="248" grpId="0" bldLvl="0" animBg="1"/>
      <p:bldP spid="252" grpId="0" bldLvl="0" animBg="1"/>
      <p:bldP spid="257" grpId="0" bldLvl="0" animBg="1"/>
      <p:bldP spid="262" grpId="0" bldLvl="0" animBg="1"/>
      <p:bldP spid="265" grpId="0" bldLvl="0" animBg="1"/>
      <p:bldP spid="266" grpId="0" bldLvl="0" animBg="1"/>
      <p:bldP spid="267" grpId="0" bldLvl="0" animBg="1"/>
      <p:bldP spid="268" grpId="0" bldLvl="0" animBg="1"/>
      <p:bldP spid="269" grpId="0" bldLvl="0" animBg="1"/>
      <p:bldP spid="384" grpId="0" bldLvl="0" animBg="1"/>
      <p:bldP spid="388" grpId="0" bldLvl="0" animBg="1"/>
      <p:bldP spid="392" grpId="0" bldLvl="0" animBg="1"/>
      <p:bldP spid="397" grpId="0" bldLvl="0" animBg="1"/>
      <p:bldP spid="402" grpId="0" bldLvl="0" animBg="1"/>
      <p:bldP spid="403" grpId="0" bldLvl="0" animBg="1"/>
      <p:bldP spid="404" grpId="0" bldLvl="0" animBg="1"/>
      <p:bldP spid="405" grpId="0" bldLvl="0" animBg="1"/>
      <p:bldP spid="406" grpId="0" bldLvl="0" animBg="1"/>
      <p:bldP spid="408" grpId="0" bldLvl="0" animBg="1"/>
      <p:bldP spid="409" grpId="0" bldLvl="0" animBg="1"/>
      <p:bldP spid="412" grpId="0" bldLvl="0" animBg="1"/>
      <p:bldP spid="413" grpId="0" bldLvl="0" animBg="1"/>
      <p:bldP spid="415" grpId="0" bldLvl="0" animBg="1"/>
      <p:bldP spid="416" grpId="0" bldLvl="0" animBg="1"/>
      <p:bldP spid="417" grpId="0" bldLvl="0" animBg="1"/>
      <p:bldP spid="418" grpId="0" bldLvl="0" animBg="1"/>
      <p:bldP spid="423" grpId="0" bldLvl="0" animBg="1"/>
      <p:bldP spid="426" grpId="0" bldLvl="0" animBg="1"/>
      <p:bldP spid="427" grpId="0" bldLvl="0" animBg="1"/>
      <p:bldP spid="428" grpId="0" bldLvl="0" animBg="1"/>
      <p:bldP spid="429" grpId="0" bldLvl="0" animBg="1"/>
      <p:bldP spid="430" grpId="0" bldLvl="0" animBg="1"/>
      <p:bldP spid="431" grpId="0" bldLvl="0" animBg="1"/>
      <p:bldP spid="432" grpId="0" bldLvl="0" animBg="1"/>
      <p:bldP spid="433" grpId="0" bldLvl="0" animBg="1"/>
      <p:bldP spid="434" grpId="0" bldLvl="0" animBg="1"/>
      <p:bldP spid="435" grpId="0" bldLvl="0" animBg="1"/>
      <p:bldP spid="436" grpId="0" bldLvl="0" animBg="1"/>
      <p:bldP spid="437" grpId="0" bldLvl="0" animBg="1"/>
      <p:bldP spid="438" grpId="0" bldLvl="0" animBg="1"/>
      <p:bldP spid="439" grpId="0" bldLvl="0" animBg="1"/>
      <p:bldP spid="440" grpId="0" bldLvl="0" animBg="1"/>
      <p:bldP spid="441" grpId="0" bldLvl="0" animBg="1"/>
      <p:bldP spid="457" grpId="0" bldLvl="0" animBg="1"/>
      <p:bldP spid="463" grpId="0" bldLvl="0" animBg="1"/>
      <p:bldP spid="465" grpId="0" bldLvl="0" animBg="1"/>
      <p:bldP spid="466" grpId="0" bldLvl="0" animBg="1"/>
      <p:bldP spid="468" grpId="0" bldLvl="0" animBg="1"/>
      <p:bldP spid="469" grpId="0" bldLvl="0" animBg="1"/>
      <p:bldP spid="470" grpId="0" bldLvl="0" animBg="1"/>
      <p:bldP spid="472" grpId="0" bldLvl="0" animBg="1"/>
      <p:bldP spid="473" grpId="0" bldLvl="0" animBg="1"/>
      <p:bldP spid="474" grpId="0" bldLvl="0" animBg="1"/>
      <p:bldP spid="481" grpId="0" bldLvl="0" animBg="1"/>
      <p:bldP spid="482" grpId="0" bldLvl="0" animBg="1"/>
      <p:bldP spid="483" grpId="0" bldLvl="0" animBg="1"/>
      <p:bldP spid="502" grpId="0" bldLvl="0" animBg="1"/>
      <p:bldP spid="503" grpId="0" bldLvl="0" animBg="1"/>
      <p:bldP spid="504" grpId="0" bldLvl="0" animBg="1"/>
      <p:bldP spid="505" grpId="0" bldLvl="0" animBg="1"/>
      <p:bldP spid="529" grpId="0" bldLvl="0" animBg="1"/>
      <p:bldP spid="531" grpId="0" bldLvl="0" animBg="1"/>
      <p:bldP spid="532" grpId="0" bldLvl="0" animBg="1"/>
      <p:bldP spid="533" grpId="0" bldLvl="0" animBg="1"/>
      <p:bldP spid="534" grpId="0" bldLvl="0" animBg="1"/>
      <p:bldP spid="535" grpId="0" bldLvl="0" animBg="1"/>
      <p:bldP spid="539" grpId="0" bldLvl="0" animBg="1"/>
      <p:bldP spid="542" grpId="0" bldLvl="0" animBg="1"/>
      <p:bldP spid="543" grpId="0" bldLvl="0" animBg="1"/>
      <p:bldP spid="545" grpId="0" bldLvl="0" animBg="1"/>
      <p:bldP spid="560" grpId="0" bldLvl="0" animBg="1"/>
      <p:bldP spid="561" grpId="0" bldLvl="0" animBg="1"/>
      <p:bldP spid="562" grpId="0" bldLvl="0" animBg="1"/>
      <p:bldP spid="568" grpId="0" bldLvl="0" animBg="1"/>
      <p:bldP spid="570" grpId="0" bldLvl="0" animBg="1"/>
      <p:bldP spid="571" grpId="0" bldLvl="0" animBg="1"/>
      <p:bldP spid="572" grpId="0" bldLvl="0" animBg="1"/>
      <p:bldP spid="573" grpId="0" bldLvl="0" animBg="1"/>
      <p:bldP spid="587" grpId="0" bldLvl="0" animBg="1"/>
      <p:bldP spid="590" grpId="0" bldLvl="0" animBg="1"/>
      <p:bldP spid="591" grpId="0" bldLvl="0" animBg="1"/>
      <p:bldP spid="592" grpId="0" bldLvl="0" animBg="1"/>
      <p:bldP spid="596" grpId="0" bldLvl="0" animBg="1"/>
      <p:bldP spid="597" grpId="0" bldLvl="0" animBg="1"/>
      <p:bldP spid="598" grpId="0" bldLvl="0" animBg="1"/>
      <p:bldP spid="599" grpId="0" bldLvl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7"/>
          <p:cNvSpPr txBox="1"/>
          <p:nvPr/>
        </p:nvSpPr>
        <p:spPr>
          <a:xfrm>
            <a:off x="166805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8243" y="702214"/>
            <a:ext cx="99187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 up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2707958" y="1856740"/>
            <a:ext cx="6776720" cy="3400425"/>
            <a:chOff x="4263" y="2250"/>
            <a:chExt cx="10672" cy="5355"/>
          </a:xfrm>
        </p:grpSpPr>
        <p:pic>
          <p:nvPicPr>
            <p:cNvPr id="1026" name="Picture 2" descr="C:\Users\Administrator\Desktop\小红书\对外汉语战略搞钱计划\教学素材\图片\电脑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4263" y="2250"/>
              <a:ext cx="10672" cy="5355"/>
            </a:xfrm>
            <a:prstGeom prst="rect">
              <a:avLst/>
            </a:prstGeom>
            <a:noFill/>
          </p:spPr>
        </p:pic>
        <p:sp>
          <p:nvSpPr>
            <p:cNvPr id="28" name="矩形 27"/>
            <p:cNvSpPr/>
            <p:nvPr/>
          </p:nvSpPr>
          <p:spPr>
            <a:xfrm>
              <a:off x="6063" y="2700"/>
              <a:ext cx="7088" cy="393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AF91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2411095" y="412750"/>
            <a:ext cx="7294880" cy="1045845"/>
            <a:chOff x="3302" y="3426"/>
            <a:chExt cx="10274" cy="632"/>
          </a:xfrm>
        </p:grpSpPr>
        <p:sp>
          <p:nvSpPr>
            <p:cNvPr id="9" name="圆角矩形 8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7"/>
            <p:cNvSpPr txBox="1"/>
            <p:nvPr/>
          </p:nvSpPr>
          <p:spPr>
            <a:xfrm>
              <a:off x="3302" y="3514"/>
              <a:ext cx="10274" cy="5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你有没有想过，你不在家时，你的宠物在做什么？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+mn-ea"/>
              </a:endParaRPr>
            </a:p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你想知道吗？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+mn-ea"/>
              </a:endParaRPr>
            </a:p>
          </p:txBody>
        </p:sp>
      </p:grpSp>
      <p:pic>
        <p:nvPicPr>
          <p:cNvPr id="30" name="图片 29" descr="老师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965" y="3834765"/>
            <a:ext cx="1261110" cy="1217295"/>
          </a:xfrm>
          <a:prstGeom prst="rect">
            <a:avLst/>
          </a:prstGeom>
        </p:spPr>
      </p:pic>
      <p:pic>
        <p:nvPicPr>
          <p:cNvPr id="16" name="图片 15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4335" y="2693670"/>
            <a:ext cx="2881630" cy="1949450"/>
          </a:xfrm>
          <a:prstGeom prst="rect">
            <a:avLst/>
          </a:prstGeom>
        </p:spPr>
      </p:pic>
      <p:pic>
        <p:nvPicPr>
          <p:cNvPr id="2" name="warmup2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1275" y="2142490"/>
            <a:ext cx="2214880" cy="185547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69006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331541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602518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824338" y="1430972"/>
            <a:ext cx="2531110" cy="4667885"/>
            <a:chOff x="10086718" y="515937"/>
            <a:chExt cx="2531110" cy="4667885"/>
          </a:xfrm>
        </p:grpSpPr>
        <p:pic>
          <p:nvPicPr>
            <p:cNvPr id="13" name="图片 12" descr="C:\Users\38577\Desktop\蓝色.png蓝色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10086718" y="1584642"/>
              <a:ext cx="2531110" cy="3599180"/>
            </a:xfrm>
            <a:prstGeom prst="rect">
              <a:avLst/>
            </a:prstGeom>
          </p:spPr>
        </p:pic>
        <p:sp>
          <p:nvSpPr>
            <p:cNvPr id="20" name="任意多边形: 形状 19"/>
            <p:cNvSpPr/>
            <p:nvPr/>
          </p:nvSpPr>
          <p:spPr>
            <a:xfrm>
              <a:off x="10912971" y="515937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5" name="造句 1"/>
          <p:cNvSpPr txBox="1"/>
          <p:nvPr/>
        </p:nvSpPr>
        <p:spPr>
          <a:xfrm>
            <a:off x="765810" y="458470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宇宙的一切都是动态的。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3371215" y="4646930"/>
            <a:ext cx="253365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冬天商店里啥菜都有,不必储存大白菜了。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l" fontAlgn="ctr"/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6052185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现在我们可以通过网络在外面遥控家里的摄像头。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2" name="文本框 4"/>
          <p:cNvSpPr txBox="1"/>
          <p:nvPr/>
        </p:nvSpPr>
        <p:spPr>
          <a:xfrm>
            <a:off x="8914765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en-US" altLang="zh-CN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我发现，对家里的猫进行即时监控很有趣。</a:t>
            </a:r>
            <a:endParaRPr lang="en-US" altLang="zh-CN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6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0" name="生词 1"/>
          <p:cNvSpPr txBox="1"/>
          <p:nvPr/>
        </p:nvSpPr>
        <p:spPr>
          <a:xfrm>
            <a:off x="690245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dòng tài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动态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n. motion, behavior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5" name="生词 2"/>
          <p:cNvSpPr txBox="1"/>
          <p:nvPr/>
        </p:nvSpPr>
        <p:spPr>
          <a:xfrm>
            <a:off x="3314700" y="269049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chǔ cún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储存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store, to lay in/up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7" name="生词 3"/>
          <p:cNvSpPr txBox="1"/>
          <p:nvPr/>
        </p:nvSpPr>
        <p:spPr>
          <a:xfrm>
            <a:off x="6024880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yáo kòng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遥控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remotely control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9" name="生词 4"/>
          <p:cNvSpPr txBox="1"/>
          <p:nvPr/>
        </p:nvSpPr>
        <p:spPr>
          <a:xfrm>
            <a:off x="8848725" y="2767965"/>
            <a:ext cx="25311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jí shí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即时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adv. immediately, at once, instantly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22" grpId="0"/>
      <p:bldP spid="30" grpId="0"/>
      <p:bldP spid="35" grpId="0"/>
      <p:bldP spid="37" grpId="0"/>
      <p:bldP spid="3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548255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动态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000" kern="100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n. motion, behavior</a:t>
              </a:r>
              <a:endPara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2178050" y="874395"/>
            <a:ext cx="302768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dòng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tài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1221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储存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2000" kern="100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v. to store, to lay in/up</a:t>
              </a:r>
              <a:endPara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7134225" y="863600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chǔ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cún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25395" y="3545205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遥控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2000" kern="100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v. to remotely control</a:t>
              </a:r>
              <a:endPara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2301240" y="4363720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yáo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kòng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7100570" y="3562985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即时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2000" kern="100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adv. immediately, at once, instantly</a:t>
              </a:r>
              <a:endPara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6899275" y="4298950"/>
            <a:ext cx="274701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jí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shí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37" grpId="0"/>
      <p:bldP spid="2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106870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态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9556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95821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95821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997585"/>
            <a:ext cx="829627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动态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变态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液态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静态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固态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19475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195008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195008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1933575"/>
            <a:ext cx="9380855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物质从气态变成液态的过程，叫作液化。自然界中有</a:t>
            </a:r>
            <a:endParaRPr lang="zh-CN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很多由水蒸气液化成水的现象。</a:t>
            </a:r>
            <a:endParaRPr lang="zh-CN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293941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293687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294195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2916555"/>
            <a:ext cx="885063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柳宗元的游记，文笔清新优美，富于诗情画意，无论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描写静态还是动态，都生动细致，异常精美。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1600" y="4061460"/>
            <a:ext cx="2114701" cy="2759075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6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遥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94" name="圆角矩形 93"/>
          <p:cNvSpPr/>
          <p:nvPr/>
        </p:nvSpPr>
        <p:spPr>
          <a:xfrm>
            <a:off x="2478405" y="398843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2478405" y="399097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478405" y="399097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99" name="文本框 7"/>
          <p:cNvSpPr txBox="1"/>
          <p:nvPr/>
        </p:nvSpPr>
        <p:spPr>
          <a:xfrm>
            <a:off x="3243580" y="4062730"/>
            <a:ext cx="9268460" cy="70675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遥控</a:t>
            </a:r>
            <a:r>
              <a:rPr lang="en-US" alt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遥望</a:t>
            </a:r>
            <a:r>
              <a:rPr lang="en-US" alt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遥远</a:t>
            </a:r>
            <a:r>
              <a:rPr lang="en-US" alt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遥遥领先</a:t>
            </a:r>
            <a:r>
              <a:rPr lang="en-US" altLang="zh-CN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遥不可及</a:t>
            </a:r>
            <a:endParaRPr lang="zh-CN" altLang="en-US" sz="4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478405" y="498030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80945" y="4981575"/>
            <a:ext cx="947991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75865" y="4982845"/>
            <a:ext cx="854710" cy="880745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3243580" y="5104765"/>
            <a:ext cx="871918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这是中国第一台多功能全遥控彩电。</a:t>
            </a:r>
            <a:endParaRPr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478405" y="597217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78405" y="5969635"/>
            <a:ext cx="9482455" cy="85725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478405" y="5974715"/>
            <a:ext cx="852170" cy="90170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3243580" y="5951855"/>
            <a:ext cx="858266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车驶过清清的澄江。兄弟俩遥望那远远的山脚，那是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他们的村庄。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705781 0.0012963 " pathEditMode="relative" rAng="0" ptsTypes="">
                                      <p:cBhvr>
                                        <p:cTn id="5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1354 -0.00388889 " pathEditMode="relative" rAng="0" ptsTypes=""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3333 -0.00361111 " pathEditMode="relative" rAng="0" ptsTypes="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2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95" grpId="0" bldLvl="0" animBg="1"/>
      <p:bldP spid="13" grpId="0" bldLvl="0" animBg="1"/>
      <p:bldP spid="19" grpId="0" bldLvl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C:\Users\ASUS\Desktop\课件\2022.10.03课件11\图片\背景.jpg背景"/>
          <p:cNvPicPr>
            <a:picLocks noChangeAspect="1"/>
          </p:cNvPicPr>
          <p:nvPr/>
        </p:nvPicPr>
        <p:blipFill>
          <a:blip r:embed="rId1">
            <a:alphaModFix amt="80000"/>
          </a:blip>
          <a:srcRect/>
          <a:stretch>
            <a:fillRect/>
          </a:stretch>
        </p:blipFill>
        <p:spPr>
          <a:xfrm>
            <a:off x="635" y="0"/>
            <a:ext cx="12191365" cy="68199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卡通人像" descr="D:\大敏\C盘东西\小红书\对外汉语战略搞钱计划\教学素材\图片素材\我压缩.png我压缩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16830" y="601869"/>
            <a:ext cx="1958340" cy="1958451"/>
          </a:xfrm>
          <a:custGeom>
            <a:avLst/>
            <a:gdLst>
              <a:gd name="connsiteX0" fmla="*/ 2019868 w 4039736"/>
              <a:gd name="connsiteY0" fmla="*/ 0 h 4039736"/>
              <a:gd name="connsiteX1" fmla="*/ 4039736 w 4039736"/>
              <a:gd name="connsiteY1" fmla="*/ 2019868 h 4039736"/>
              <a:gd name="connsiteX2" fmla="*/ 2019868 w 4039736"/>
              <a:gd name="connsiteY2" fmla="*/ 4039736 h 4039736"/>
              <a:gd name="connsiteX3" fmla="*/ 0 w 4039736"/>
              <a:gd name="connsiteY3" fmla="*/ 2019868 h 4039736"/>
              <a:gd name="connsiteX4" fmla="*/ 2019868 w 4039736"/>
              <a:gd name="connsiteY4" fmla="*/ 0 h 4039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39736" h="4039736">
                <a:moveTo>
                  <a:pt x="2019868" y="0"/>
                </a:moveTo>
                <a:cubicBezTo>
                  <a:pt x="3135410" y="0"/>
                  <a:pt x="4039736" y="904326"/>
                  <a:pt x="4039736" y="2019868"/>
                </a:cubicBezTo>
                <a:cubicBezTo>
                  <a:pt x="4039736" y="3135410"/>
                  <a:pt x="3135410" y="4039736"/>
                  <a:pt x="2019868" y="4039736"/>
                </a:cubicBezTo>
                <a:cubicBezTo>
                  <a:pt x="904326" y="4039736"/>
                  <a:pt x="0" y="3135410"/>
                  <a:pt x="0" y="2019868"/>
                </a:cubicBezTo>
                <a:cubicBezTo>
                  <a:pt x="0" y="904326"/>
                  <a:pt x="904326" y="0"/>
                  <a:pt x="2019868" y="0"/>
                </a:cubicBezTo>
                <a:close/>
              </a:path>
            </a:pathLst>
          </a:custGeom>
          <a:ln cap="rnd">
            <a:solidFill>
              <a:srgbClr val="E2AEAB"/>
            </a:solidFill>
          </a:ln>
          <a:effectLst>
            <a:glow rad="152400">
              <a:srgbClr val="FEADBB">
                <a:alpha val="40000"/>
              </a:srgbClr>
            </a:glow>
          </a:effectLst>
        </p:spPr>
      </p:pic>
      <p:sp>
        <p:nvSpPr>
          <p:cNvPr id="14" name="文本框 13"/>
          <p:cNvSpPr txBox="1"/>
          <p:nvPr/>
        </p:nvSpPr>
        <p:spPr>
          <a:xfrm>
            <a:off x="1027430" y="2948305"/>
            <a:ext cx="11164570" cy="2225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 fontAlgn="auto">
              <a:lnSpc>
                <a:spcPts val="4160"/>
              </a:lnSpc>
              <a:buFont typeface="Arial" panose="020B0604020202020204" pitchFamily="34" charset="0"/>
              <a:buNone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+mn-ea"/>
              </a:rPr>
              <a:t>听课文，判断下列句子正误：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+mn-ea"/>
              </a:rPr>
              <a:t>钱小奇的三只猫都曾经是流浪猫。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+mn-ea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+mn-ea"/>
              </a:rPr>
              <a:t>钱小奇在家装了摄像头，监视猫的一举一动。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+mn-ea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+mn-ea"/>
              </a:rPr>
              <a:t>钱小奇发现，他的猫们每天都会准时去门口等他。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2" name="11-1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8975" y="1333500"/>
            <a:ext cx="1409065" cy="14751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9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4" dur="2450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C:\Users\ASUS\Desktop\课件\2022.10.03课件11\图片\背景.jpg背景"/>
          <p:cNvPicPr>
            <a:picLocks noChangeAspect="1"/>
          </p:cNvPicPr>
          <p:nvPr/>
        </p:nvPicPr>
        <p:blipFill>
          <a:blip r:embed="rId1">
            <a:alphaModFix amt="80000"/>
          </a:blip>
          <a:srcRect/>
          <a:stretch>
            <a:fillRect/>
          </a:stretch>
        </p:blipFill>
        <p:spPr>
          <a:xfrm>
            <a:off x="635" y="0"/>
            <a:ext cx="12191365" cy="68199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5100" y="1208405"/>
            <a:ext cx="1188275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钱小奇养了3只猫。大黄原本是只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流浪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猫，那天，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淋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着大雨来钱小奇家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拜访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，下完雨就不走了。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见多识广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的大黄虽有流浪史，却很有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教养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，它既不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懒惰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，也不嘴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馋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，天天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趴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在窗台上晒太阳，一副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知足常乐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的样子。每次钱小奇出门回来，它都恭恭敬敬地在门口迎接，不失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君子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风度。白白是个男孩儿，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嗅觉灵敏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，动作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敏捷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快活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而好动。钱小奇一回家，它就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扑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上来，亲热地撞主人的腿，还要把钱小奇和他带回来的东西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统统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闻一遍。喜儿是个人见人爱的女孩儿，每天大部分时间都在整理自己的毛发，把自己梳理得漂亮而迷人。</a:t>
            </a:r>
            <a:endParaRPr lang="zh-CN" altLang="en-US" sz="24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322570"/>
            <a:ext cx="9689465" cy="12452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es-ES_tradnl" sz="25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5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请用重点词语复述故事：流浪、淋、拜访、见多识广、教养、懒惰、馋、趴、知足常乐、君子、嗅觉、灵敏、敏捷、快活、扑、统统</a:t>
            </a:r>
            <a:endParaRPr lang="zh-CN" altLang="en-US" sz="25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C:\Users\ASUS\Desktop\课件\2022.10.03课件11\图片\背景.jpg背景"/>
          <p:cNvPicPr>
            <a:picLocks noChangeAspect="1"/>
          </p:cNvPicPr>
          <p:nvPr/>
        </p:nvPicPr>
        <p:blipFill>
          <a:blip r:embed="rId1">
            <a:alphaModFix amt="80000"/>
          </a:blip>
          <a:srcRect/>
          <a:stretch>
            <a:fillRect/>
          </a:stretch>
        </p:blipFill>
        <p:spPr>
          <a:xfrm>
            <a:off x="635" y="0"/>
            <a:ext cx="12191365" cy="68199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5100" y="1888490"/>
            <a:ext cx="1189799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钱小奇是个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模范饲养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员，每天早起第一件事就是伺候猫：清理猫舍，喂水，喂饭。他虽然工作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繁忙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，但每天最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急切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盼望的就是回家开门的那一刻——大黄和白白在门口等候他，喜儿则毫无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例外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地站在远处，用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凝视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表达着它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深沉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的热情。</a:t>
            </a:r>
            <a:endParaRPr lang="zh-CN" altLang="en-US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279390"/>
            <a:ext cx="9341485" cy="13836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请用重点词语复述故事：模范、饲养、繁忙、急切、例外、凝视、深沉</a:t>
            </a:r>
            <a:endParaRPr lang="zh-CN" altLang="en-US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C:\Users\ASUS\Desktop\课件\2022.10.03课件11\图片\背景.jpg背景"/>
          <p:cNvPicPr>
            <a:picLocks noChangeAspect="1"/>
          </p:cNvPicPr>
          <p:nvPr/>
        </p:nvPicPr>
        <p:blipFill>
          <a:blip r:embed="rId1">
            <a:alphaModFix amt="80000"/>
          </a:blip>
          <a:srcRect/>
          <a:stretch>
            <a:fillRect/>
          </a:stretch>
        </p:blipFill>
        <p:spPr>
          <a:xfrm>
            <a:off x="635" y="0"/>
            <a:ext cx="12191365" cy="68199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135" y="1068070"/>
            <a:ext cx="12056110" cy="4292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>
              <a:lnSpc>
                <a:spcPct val="150000"/>
              </a:lnSpc>
            </a:pP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钱小奇很好奇，自己不在家时猫在做什么？那么长时间，猫们多无聊，会不会忧郁得生病？为了弄清楚这事，他在家里安了个摄像头，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监视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猫的一举一动。很快，他发现这个不能移动的摄像头有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缺陷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，拍下的很多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镜头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都是空的，于是，他增加了设备，并决定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自力更生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安装一套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尖端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玩意儿。他边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钻研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边安装，经过三个多月的努力，安装好的设备不仅能够对猫的动态进行抓拍并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储存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下图像，钱小奇在外面时还能通过互联网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遥控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摄像头，对家里的猫进行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即时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监控，同时能通过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操纵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、移动摄像头，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跟踪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到家里的任何一个角落。</a:t>
            </a:r>
            <a:endParaRPr lang="en-US" altLang="zh-CN" sz="2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268595"/>
            <a:ext cx="9760585" cy="13836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请用重点词语复述故事：监视、缺陷、镜头、自力更生、尖端、钻研、储存、遥控、即时、操纵、跟踪</a:t>
            </a:r>
            <a:endParaRPr lang="zh-CN" altLang="en-US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C:\Users\ASUS\Desktop\课件\2022.10.03课件11\图片\背景.jpg背景"/>
          <p:cNvPicPr>
            <a:picLocks noChangeAspect="1"/>
          </p:cNvPicPr>
          <p:nvPr/>
        </p:nvPicPr>
        <p:blipFill>
          <a:blip r:embed="rId1">
            <a:alphaModFix amt="80000"/>
          </a:blip>
          <a:srcRect/>
          <a:stretch>
            <a:fillRect/>
          </a:stretch>
        </p:blipFill>
        <p:spPr>
          <a:xfrm>
            <a:off x="635" y="0"/>
            <a:ext cx="12191365" cy="68199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135" y="1467485"/>
            <a:ext cx="12056110" cy="3322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通过对大量数据和图片进行分析，钱小奇发现，这三只猫大多数时间都在睡觉。除了睡觉，猫们的行动很有规律，</a:t>
            </a:r>
            <a:r>
              <a:rPr lang="en-US" altLang="zh-CN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以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其中一只猫</a:t>
            </a:r>
            <a:r>
              <a:rPr lang="en-US" altLang="zh-CN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为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例，它每天下午两点左右吃饭喝水，时间</a:t>
            </a:r>
            <a:r>
              <a:rPr lang="en-US" altLang="zh-CN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误差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平均不到5分钟。更有趣的是，每次回家时，守在门口的大黄和白白也不是长时间在门口等他，而是在屋里</a:t>
            </a:r>
            <a:r>
              <a:rPr lang="en-US" altLang="zh-CN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该干吗干吗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，听到主人的脚步声和钥匙响后，才会跑到门口来迎接。</a:t>
            </a:r>
            <a:endParaRPr lang="en-US" altLang="zh-CN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572125"/>
            <a:ext cx="9950450" cy="7372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请用重点词语复述故事：以</a:t>
            </a:r>
            <a:r>
              <a:rPr lang="en-US" altLang="zh-CN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...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为</a:t>
            </a:r>
            <a:r>
              <a:rPr lang="en-US" altLang="zh-CN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...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、误差、该干吗干吗</a:t>
            </a:r>
            <a:endParaRPr lang="zh-CN" altLang="en-US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C:\Users\ASUS\Desktop\课件\2022.10.03课件11\图片\背景.jpg背景"/>
          <p:cNvPicPr>
            <a:picLocks noChangeAspect="1"/>
          </p:cNvPicPr>
          <p:nvPr/>
        </p:nvPicPr>
        <p:blipFill>
          <a:blip r:embed="rId1">
            <a:alphaModFix amt="80000"/>
          </a:blip>
          <a:srcRect/>
          <a:stretch>
            <a:fillRect/>
          </a:stretch>
        </p:blipFill>
        <p:spPr>
          <a:xfrm>
            <a:off x="635" y="0"/>
            <a:ext cx="12191365" cy="68199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135" y="1262380"/>
            <a:ext cx="1205611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这套系统除了帮钱小奇了解了猫的</a:t>
            </a:r>
            <a:r>
              <a:rPr lang="en-US" altLang="zh-CN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踪迹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以外，还帮过钱小奇不少忙。一次，他在办公室上网</a:t>
            </a:r>
            <a:r>
              <a:rPr lang="en-US" altLang="zh-CN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遥控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摄像头，找到了掉在家里桌子下的钱包。如今，只要家里稍有动静，操作系统就能将图像记录下来，并把拍下的照片</a:t>
            </a:r>
            <a:r>
              <a:rPr lang="en-US" altLang="zh-CN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即时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发到他的邮箱里“报警”。</a:t>
            </a:r>
            <a:endParaRPr lang="en-US" altLang="zh-CN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endParaRPr lang="en-US" altLang="zh-CN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这是一套多么有用的远程遥控家庭安全机器人啊。</a:t>
            </a:r>
            <a:endParaRPr lang="en-US" altLang="zh-CN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572125"/>
            <a:ext cx="9950450" cy="7372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请用重点词语复述故事：踪迹、遥控、即时</a:t>
            </a:r>
            <a:endParaRPr lang="zh-CN" altLang="en-US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7"/>
          <p:cNvSpPr txBox="1"/>
          <p:nvPr/>
        </p:nvSpPr>
        <p:spPr>
          <a:xfrm>
            <a:off x="166805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复习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8243" y="702214"/>
            <a:ext cx="8763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Review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746267" y="1308735"/>
            <a:ext cx="1795638" cy="2567940"/>
            <a:chOff x="3156" y="705"/>
            <a:chExt cx="3639" cy="5203"/>
          </a:xfrm>
        </p:grpSpPr>
        <p:pic>
          <p:nvPicPr>
            <p:cNvPr id="2" name="图片 1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视野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035935" y="1307465"/>
            <a:ext cx="1795145" cy="2567940"/>
            <a:chOff x="3157" y="705"/>
            <a:chExt cx="3638" cy="5203"/>
          </a:xfrm>
        </p:grpSpPr>
        <p:pic>
          <p:nvPicPr>
            <p:cNvPr id="11" name="图片 10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12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饮食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159517" y="1307465"/>
            <a:ext cx="1795638" cy="2567940"/>
            <a:chOff x="3156" y="705"/>
            <a:chExt cx="3639" cy="5203"/>
          </a:xfrm>
        </p:grpSpPr>
        <p:pic>
          <p:nvPicPr>
            <p:cNvPr id="15" name="图片 14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16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蕴藏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449185" y="1306195"/>
            <a:ext cx="1795145" cy="2567940"/>
            <a:chOff x="3157" y="705"/>
            <a:chExt cx="3638" cy="5203"/>
          </a:xfrm>
        </p:grpSpPr>
        <p:pic>
          <p:nvPicPr>
            <p:cNvPr id="18" name="图片 1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19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传达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738360" y="1308735"/>
            <a:ext cx="1795145" cy="2567940"/>
            <a:chOff x="3157" y="705"/>
            <a:chExt cx="3638" cy="5203"/>
          </a:xfrm>
        </p:grpSpPr>
        <p:pic>
          <p:nvPicPr>
            <p:cNvPr id="21" name="图片 20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2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调和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51347" y="4094480"/>
            <a:ext cx="1795638" cy="2567940"/>
            <a:chOff x="3156" y="705"/>
            <a:chExt cx="3639" cy="5203"/>
          </a:xfrm>
        </p:grpSpPr>
        <p:pic>
          <p:nvPicPr>
            <p:cNvPr id="26" name="图片 25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7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辽阔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041015" y="4093210"/>
            <a:ext cx="1795145" cy="2567940"/>
            <a:chOff x="3157" y="705"/>
            <a:chExt cx="3638" cy="5203"/>
          </a:xfrm>
        </p:grpSpPr>
        <p:pic>
          <p:nvPicPr>
            <p:cNvPr id="32" name="图片 31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33" name="文本框 7"/>
            <p:cNvSpPr txBox="1"/>
            <p:nvPr/>
          </p:nvSpPr>
          <p:spPr>
            <a:xfrm>
              <a:off x="3199" y="1844"/>
              <a:ext cx="3491" cy="29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飞禽走兽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164597" y="4093210"/>
            <a:ext cx="1795638" cy="2567940"/>
            <a:chOff x="3156" y="705"/>
            <a:chExt cx="3639" cy="5203"/>
          </a:xfrm>
        </p:grpSpPr>
        <p:pic>
          <p:nvPicPr>
            <p:cNvPr id="35" name="图片 34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36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溪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54265" y="4091940"/>
            <a:ext cx="1795145" cy="2567940"/>
            <a:chOff x="3157" y="705"/>
            <a:chExt cx="3638" cy="5203"/>
          </a:xfrm>
        </p:grpSpPr>
        <p:pic>
          <p:nvPicPr>
            <p:cNvPr id="38" name="图片 3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39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丘陵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743440" y="4094480"/>
            <a:ext cx="1795145" cy="2567940"/>
            <a:chOff x="3157" y="705"/>
            <a:chExt cx="3638" cy="5203"/>
          </a:xfrm>
        </p:grpSpPr>
        <p:pic>
          <p:nvPicPr>
            <p:cNvPr id="41" name="图片 40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42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种植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4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167005" y="2023110"/>
          <a:ext cx="11854180" cy="46939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98995"/>
                <a:gridCol w="4655185"/>
              </a:tblGrid>
              <a:tr h="1564640">
                <a:tc>
                  <a:txBody>
                    <a:bodyPr/>
                    <a:lstStyle/>
                    <a:p>
                      <a:pPr algn="l" defTabSz="914400">
                        <a:buClrTx/>
                        <a:buSzTx/>
                        <a:buFontTx/>
                        <a:buNone/>
                      </a:pPr>
                      <a:r>
                        <a:rPr lang="zh-CN" altLang="en-US" sz="2400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描述一下钱小奇家的三只猫。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buClrTx/>
                        <a:buSzTx/>
                        <a:buAutoNum type="arabicPeriod"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大黄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algn="l" defTabSz="914400">
                        <a:buClrTx/>
                        <a:buSzTx/>
                        <a:buAutoNum type="arabicPeriod"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白白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algn="l" defTabSz="914400">
                        <a:buClrTx/>
                        <a:buSzTx/>
                        <a:buAutoNum type="arabicPeriod"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喜儿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AF3FA"/>
                    </a:solidFill>
                  </a:tcPr>
                </a:tc>
              </a:tr>
              <a:tr h="1564640">
                <a:tc>
                  <a:txBody>
                    <a:bodyPr/>
                    <a:lstStyle/>
                    <a:p>
                      <a:pPr algn="l" defTabSz="914400">
                        <a:buClrTx/>
                        <a:buSzTx/>
                        <a:buFontTx/>
                      </a:pPr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钱小奇跟三只猫的感情怎么样？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1. 钱小奇对待猫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algn="l" defTabSz="914400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2. </a:t>
                      </a: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猫对待钱小奇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AF3FA"/>
                    </a:solidFill>
                  </a:tcPr>
                </a:tc>
              </a:tr>
              <a:tr h="1564640">
                <a:tc>
                  <a:txBody>
                    <a:bodyPr/>
                    <a:lstStyle/>
                    <a:p>
                      <a:pPr algn="l" defTabSz="914400">
                        <a:buClrTx/>
                        <a:buSzTx/>
                        <a:buFontTx/>
                      </a:pPr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为了弄清楚主人不在时，猫在做什么，钱小奇采取了什么措施？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1. </a:t>
                      </a: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安摄像头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algn="l" defTabSz="914400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2. </a:t>
                      </a: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增加设备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  <p:grpSp>
        <p:nvGrpSpPr>
          <p:cNvPr id="11" name="组合 10"/>
          <p:cNvGrpSpPr/>
          <p:nvPr/>
        </p:nvGrpSpPr>
        <p:grpSpPr>
          <a:xfrm>
            <a:off x="506095" y="1261110"/>
            <a:ext cx="11263630" cy="878941"/>
            <a:chOff x="-3197" y="3732"/>
            <a:chExt cx="17738" cy="1625"/>
          </a:xfrm>
        </p:grpSpPr>
        <p:sp>
          <p:nvSpPr>
            <p:cNvPr id="14" name="文本框 13"/>
            <p:cNvSpPr txBox="1"/>
            <p:nvPr/>
          </p:nvSpPr>
          <p:spPr>
            <a:xfrm>
              <a:off x="-3197" y="3994"/>
              <a:ext cx="17649" cy="13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根据提示，简述课文主要内容</a:t>
              </a:r>
              <a:endParaRPr lang="zh-CN" altLang="en-US" sz="28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 altLang="zh-CN" sz="2800" dirty="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-3197" y="3732"/>
              <a:ext cx="17738" cy="1201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4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167005" y="2606040"/>
          <a:ext cx="11854180" cy="31292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515735"/>
                <a:gridCol w="5338445"/>
              </a:tblGrid>
              <a:tr h="1564640"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2400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主人不在时，猫到底在干吗？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marL="423545" indent="-423545" algn="l" defTabSz="914400">
                        <a:buSzPct val="100000"/>
                        <a:buAutoNum type="arabicPeriod"/>
                        <a:defRPr sz="2400"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睡觉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marL="423545" indent="-423545" algn="l" defTabSz="914400">
                        <a:buSzPct val="100000"/>
                        <a:buAutoNum type="arabicPeriod"/>
                        <a:defRPr sz="2400"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有规律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AF3FA"/>
                    </a:solidFill>
                  </a:tcPr>
                </a:tc>
              </a:tr>
              <a:tr h="1564640"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这套系统还帮过钱小奇什么忙？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l" defTabSz="914400">
                        <a:buSzPct val="100000"/>
                        <a:buNone/>
                        <a:defRPr sz="2400"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找到了......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AF3FA"/>
                    </a:solidFill>
                  </a:tcPr>
                </a:tc>
              </a:tr>
            </a:tbl>
          </a:graphicData>
        </a:graphic>
      </p:graphicFrame>
      <p:grpSp>
        <p:nvGrpSpPr>
          <p:cNvPr id="11" name="组合 10"/>
          <p:cNvGrpSpPr/>
          <p:nvPr/>
        </p:nvGrpSpPr>
        <p:grpSpPr>
          <a:xfrm>
            <a:off x="506095" y="1261110"/>
            <a:ext cx="11263630" cy="878941"/>
            <a:chOff x="-3197" y="3732"/>
            <a:chExt cx="17738" cy="1625"/>
          </a:xfrm>
        </p:grpSpPr>
        <p:sp>
          <p:nvSpPr>
            <p:cNvPr id="14" name="文本框 13"/>
            <p:cNvSpPr txBox="1"/>
            <p:nvPr/>
          </p:nvSpPr>
          <p:spPr>
            <a:xfrm>
              <a:off x="-3197" y="3994"/>
              <a:ext cx="17649" cy="13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根据提示，简述课文主要内容</a:t>
              </a:r>
              <a:endParaRPr lang="zh-CN" altLang="en-US" sz="28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 altLang="zh-CN" sz="2800" dirty="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-3197" y="3732"/>
              <a:ext cx="17738" cy="1201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818515" y="1845945"/>
            <a:ext cx="1057973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18515" y="1848485"/>
            <a:ext cx="852170" cy="852170"/>
          </a:xfrm>
          <a:prstGeom prst="ellipse">
            <a:avLst/>
          </a:prstGeom>
          <a:solidFill>
            <a:srgbClr val="FFC740"/>
          </a:solidFill>
          <a:ln>
            <a:solidFill>
              <a:schemeClr val="bg1"/>
            </a:solidFill>
          </a:ln>
          <a:effectLst>
            <a:outerShdw blurRad="76200" sx="102000" sy="102000" algn="l" rotWithShape="0">
              <a:prstClr val="black">
                <a:alpha val="8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7"/>
          <p:cNvSpPr txBox="1"/>
          <p:nvPr/>
        </p:nvSpPr>
        <p:spPr>
          <a:xfrm>
            <a:off x="1920240" y="1887855"/>
            <a:ext cx="938911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lvl="0"/>
            <a:r>
              <a:rPr sz="440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A. 小王压不住火气</a:t>
            </a:r>
            <a:endParaRPr sz="440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21055" y="2931795"/>
            <a:ext cx="1057973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821055" y="2934335"/>
            <a:ext cx="852170" cy="852170"/>
          </a:xfrm>
          <a:prstGeom prst="ellipse">
            <a:avLst/>
          </a:prstGeom>
          <a:solidFill>
            <a:srgbClr val="FFC740"/>
          </a:solidFill>
          <a:ln>
            <a:solidFill>
              <a:schemeClr val="bg1"/>
            </a:solidFill>
          </a:ln>
          <a:effectLst>
            <a:outerShdw blurRad="76200" sx="102000" sy="102000" algn="l" rotWithShape="0">
              <a:prstClr val="black">
                <a:alpha val="8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7"/>
          <p:cNvSpPr txBox="1"/>
          <p:nvPr/>
        </p:nvSpPr>
        <p:spPr>
          <a:xfrm>
            <a:off x="1922780" y="2992755"/>
            <a:ext cx="885571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lvl="0">
              <a:defRPr sz="1800"/>
            </a:pPr>
            <a:r>
              <a:rPr lang="en-US" sz="4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B. </a:t>
            </a:r>
            <a:r>
              <a:rPr sz="4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然后，又把脸趴在他的肩上</a:t>
            </a:r>
            <a:endParaRPr sz="44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821055" y="4041775"/>
            <a:ext cx="1057973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821055" y="4044315"/>
            <a:ext cx="852170" cy="852170"/>
          </a:xfrm>
          <a:prstGeom prst="ellipse">
            <a:avLst/>
          </a:prstGeom>
          <a:solidFill>
            <a:srgbClr val="FFC740"/>
          </a:solidFill>
          <a:ln>
            <a:solidFill>
              <a:schemeClr val="bg1"/>
            </a:solidFill>
          </a:ln>
          <a:effectLst>
            <a:outerShdw blurRad="76200" sx="102000" sy="102000" algn="l" rotWithShape="0">
              <a:prstClr val="black">
                <a:alpha val="8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7"/>
          <p:cNvSpPr txBox="1"/>
          <p:nvPr/>
        </p:nvSpPr>
        <p:spPr>
          <a:xfrm>
            <a:off x="1922780" y="4083685"/>
            <a:ext cx="865886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lvl="0"/>
            <a:r>
              <a:rPr lang="en-US" sz="440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华文细黑" panose="02010600040101010101" pitchFamily="2" charset="-122"/>
              </a:rPr>
              <a:t>C. </a:t>
            </a:r>
            <a:r>
              <a:rPr sz="440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华文细黑" panose="02010600040101010101" pitchFamily="2" charset="-122"/>
              </a:rPr>
              <a:t>突然用拳头打丈夫的肩膀</a:t>
            </a:r>
            <a:endParaRPr sz="440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4" name="文本框 7"/>
          <p:cNvSpPr txBox="1"/>
          <p:nvPr/>
        </p:nvSpPr>
        <p:spPr>
          <a:xfrm>
            <a:off x="165735" y="213995"/>
            <a:ext cx="256857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请排序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7490" y="702310"/>
            <a:ext cx="620014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Please sort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00760" y="1856105"/>
            <a:ext cx="49339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1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837565" y="5186680"/>
            <a:ext cx="1057973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37565" y="5189220"/>
            <a:ext cx="852170" cy="852170"/>
          </a:xfrm>
          <a:prstGeom prst="ellipse">
            <a:avLst/>
          </a:prstGeom>
          <a:solidFill>
            <a:srgbClr val="FFC740"/>
          </a:solidFill>
          <a:ln>
            <a:solidFill>
              <a:schemeClr val="bg1"/>
            </a:solidFill>
          </a:ln>
          <a:effectLst>
            <a:outerShdw blurRad="76200" sx="102000" sy="102000" algn="l" rotWithShape="0">
              <a:prstClr val="black">
                <a:alpha val="8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7"/>
          <p:cNvSpPr txBox="1"/>
          <p:nvPr/>
        </p:nvSpPr>
        <p:spPr>
          <a:xfrm>
            <a:off x="1939290" y="5228590"/>
            <a:ext cx="865886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lvl="0">
              <a:defRPr sz="1800"/>
            </a:pPr>
            <a:r>
              <a:rPr lang="en-US" sz="4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D. </a:t>
            </a:r>
            <a:r>
              <a:rPr sz="4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哭了起来</a:t>
            </a:r>
            <a:endParaRPr sz="44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19810" y="5196840"/>
            <a:ext cx="49339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4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16635" y="2992755"/>
            <a:ext cx="49339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2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97585" y="4129405"/>
            <a:ext cx="49339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3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818515" y="1230630"/>
            <a:ext cx="1057973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18515" y="1233170"/>
            <a:ext cx="852170" cy="852170"/>
          </a:xfrm>
          <a:prstGeom prst="ellipse">
            <a:avLst/>
          </a:prstGeom>
          <a:solidFill>
            <a:srgbClr val="FFC740"/>
          </a:solidFill>
          <a:ln>
            <a:solidFill>
              <a:schemeClr val="bg1"/>
            </a:solidFill>
          </a:ln>
          <a:effectLst>
            <a:outerShdw blurRad="76200" sx="102000" sy="102000" algn="l" rotWithShape="0">
              <a:prstClr val="black">
                <a:alpha val="8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7"/>
          <p:cNvSpPr txBox="1"/>
          <p:nvPr/>
        </p:nvSpPr>
        <p:spPr>
          <a:xfrm>
            <a:off x="1920240" y="1272540"/>
            <a:ext cx="938911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lvl="0"/>
            <a:r>
              <a:rPr sz="440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A. 山上住着个种树的老爷爷</a:t>
            </a:r>
            <a:endParaRPr sz="440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821055" y="2316480"/>
            <a:ext cx="1057973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821055" y="2319020"/>
            <a:ext cx="852170" cy="852170"/>
          </a:xfrm>
          <a:prstGeom prst="ellipse">
            <a:avLst/>
          </a:prstGeom>
          <a:solidFill>
            <a:srgbClr val="FFC740"/>
          </a:solidFill>
          <a:ln>
            <a:solidFill>
              <a:schemeClr val="bg1"/>
            </a:solidFill>
          </a:ln>
          <a:effectLst>
            <a:outerShdw blurRad="76200" sx="102000" sy="102000" algn="l" rotWithShape="0">
              <a:prstClr val="black">
                <a:alpha val="8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7"/>
          <p:cNvSpPr txBox="1"/>
          <p:nvPr/>
        </p:nvSpPr>
        <p:spPr>
          <a:xfrm>
            <a:off x="1922780" y="2377440"/>
            <a:ext cx="885571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lvl="0">
              <a:defRPr sz="1800"/>
            </a:pPr>
            <a:r>
              <a:rPr sz="4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B. 他的胡子很长</a:t>
            </a:r>
            <a:endParaRPr sz="44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821055" y="3426460"/>
            <a:ext cx="1057973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821055" y="3429000"/>
            <a:ext cx="852170" cy="852170"/>
          </a:xfrm>
          <a:prstGeom prst="ellipse">
            <a:avLst/>
          </a:prstGeom>
          <a:solidFill>
            <a:srgbClr val="FFC740"/>
          </a:solidFill>
          <a:ln>
            <a:solidFill>
              <a:schemeClr val="bg1"/>
            </a:solidFill>
          </a:ln>
          <a:effectLst>
            <a:outerShdw blurRad="76200" sx="102000" sy="102000" algn="l" rotWithShape="0">
              <a:prstClr val="black">
                <a:alpha val="8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7"/>
          <p:cNvSpPr txBox="1"/>
          <p:nvPr/>
        </p:nvSpPr>
        <p:spPr>
          <a:xfrm>
            <a:off x="1922780" y="3468370"/>
            <a:ext cx="865886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lvl="0"/>
            <a:r>
              <a:rPr sz="440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华文细黑" panose="02010600040101010101" pitchFamily="2" charset="-122"/>
              </a:rPr>
              <a:t>C. 听说在很远很远的地方有一座山</a:t>
            </a:r>
            <a:endParaRPr sz="440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4" name="文本框 7"/>
          <p:cNvSpPr txBox="1"/>
          <p:nvPr/>
        </p:nvSpPr>
        <p:spPr>
          <a:xfrm>
            <a:off x="165735" y="213995"/>
            <a:ext cx="256857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请排序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7490" y="702310"/>
            <a:ext cx="620014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Please sort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00760" y="1240790"/>
            <a:ext cx="49339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1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837565" y="4571365"/>
            <a:ext cx="1057973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37565" y="4573905"/>
            <a:ext cx="852170" cy="852170"/>
          </a:xfrm>
          <a:prstGeom prst="ellipse">
            <a:avLst/>
          </a:prstGeom>
          <a:solidFill>
            <a:srgbClr val="FFC740"/>
          </a:solidFill>
          <a:ln>
            <a:solidFill>
              <a:schemeClr val="bg1"/>
            </a:solidFill>
          </a:ln>
          <a:effectLst>
            <a:outerShdw blurRad="76200" sx="102000" sy="102000" algn="l" rotWithShape="0">
              <a:prstClr val="black">
                <a:alpha val="8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7"/>
          <p:cNvSpPr txBox="1"/>
          <p:nvPr/>
        </p:nvSpPr>
        <p:spPr>
          <a:xfrm>
            <a:off x="1939290" y="4613275"/>
            <a:ext cx="865886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lvl="0">
              <a:defRPr sz="1800"/>
            </a:pPr>
            <a:r>
              <a:rPr sz="4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D. 白头发白眉毛白胡子</a:t>
            </a:r>
            <a:endParaRPr sz="44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19810" y="4581525"/>
            <a:ext cx="49339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4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16635" y="2377440"/>
            <a:ext cx="49339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2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97585" y="3514090"/>
            <a:ext cx="49339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3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835025" y="5669915"/>
            <a:ext cx="10579735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835025" y="5672455"/>
            <a:ext cx="852170" cy="852170"/>
          </a:xfrm>
          <a:prstGeom prst="ellipse">
            <a:avLst/>
          </a:prstGeom>
          <a:solidFill>
            <a:srgbClr val="FFC740"/>
          </a:solidFill>
          <a:ln>
            <a:solidFill>
              <a:schemeClr val="bg1"/>
            </a:solidFill>
          </a:ln>
          <a:effectLst>
            <a:outerShdw blurRad="76200" sx="102000" sy="102000" algn="l" rotWithShape="0">
              <a:prstClr val="black">
                <a:alpha val="8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7"/>
          <p:cNvSpPr txBox="1"/>
          <p:nvPr/>
        </p:nvSpPr>
        <p:spPr>
          <a:xfrm>
            <a:off x="1936750" y="5711825"/>
            <a:ext cx="865886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lvl="0">
              <a:defRPr sz="1800"/>
            </a:pPr>
            <a:r>
              <a:rPr sz="4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E. 一直拖到地上</a:t>
            </a:r>
            <a:endParaRPr sz="44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17270" y="5680075"/>
            <a:ext cx="493395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5</a:t>
            </a:r>
            <a:endParaRPr lang="en-US" alt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38577\Desktop\黑板.jpg黑板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005205" y="1005840"/>
            <a:ext cx="9963150" cy="5704840"/>
          </a:xfrm>
          <a:prstGeom prst="rect">
            <a:avLst/>
          </a:prstGeom>
        </p:spPr>
      </p:pic>
      <p:sp>
        <p:nvSpPr>
          <p:cNvPr id="11" name="文本框 7"/>
          <p:cNvSpPr txBox="1"/>
          <p:nvPr/>
        </p:nvSpPr>
        <p:spPr>
          <a:xfrm>
            <a:off x="165852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作业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237290" y="702214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Homework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" name="图片 2" descr="老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685" y="2310130"/>
            <a:ext cx="4969510" cy="48387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92530" y="1205230"/>
            <a:ext cx="95415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作业</a:t>
            </a:r>
            <a:endParaRPr lang="zh-CN" sz="4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76985" y="2641600"/>
            <a:ext cx="8514080" cy="18637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你养过猫吗？你想过人不在家时猫在做什么吗？这篇课文给我们介绍了钱小奇家几只可爱的猫，描述了主人与猫之间的感情，同时告诉我们主人不在家时猫在做什么。请参考P111练习5，把课文缩写成300字左右的短文。</a:t>
            </a:r>
            <a:endParaRPr lang="zh-CN" altLang="en-US" sz="2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pic>
        <p:nvPicPr>
          <p:cNvPr id="16" name="图片 15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-6985"/>
            <a:ext cx="1459230" cy="1459230"/>
          </a:xfrm>
          <a:prstGeom prst="rect">
            <a:avLst/>
          </a:prstGeom>
        </p:spPr>
      </p:pic>
      <p:sp>
        <p:nvSpPr>
          <p:cNvPr id="2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扩展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 1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695325"/>
            <a:ext cx="14541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Extension 1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06095" y="1254125"/>
            <a:ext cx="11263630" cy="1270002"/>
            <a:chOff x="-3197" y="3732"/>
            <a:chExt cx="17738" cy="2348"/>
          </a:xfrm>
        </p:grpSpPr>
        <p:sp>
          <p:nvSpPr>
            <p:cNvPr id="13" name="文本框 12"/>
            <p:cNvSpPr txBox="1"/>
            <p:nvPr/>
          </p:nvSpPr>
          <p:spPr>
            <a:xfrm>
              <a:off x="-3197" y="3994"/>
              <a:ext cx="17649" cy="187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 defTabSz="1300480">
                <a:defRPr sz="3300"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defRPr>
              </a:pPr>
              <a:r>
                <a:rPr lang="zh-CN" altLang="en-US" sz="20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表意不明</a:t>
              </a:r>
              <a:endParaRPr lang="zh-CN" altLang="en-US" sz="20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algn="ctr" defTabSz="1300480">
                <a:defRPr sz="3300"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defRPr>
              </a:pPr>
              <a:r>
                <a:rPr lang="zh-CN" altLang="en-US" sz="20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        所谓“表意不明”，指读者弄不明白这句话的确切意思，很是费解。主要体现在指代不明上。例如：</a:t>
              </a:r>
              <a:endParaRPr lang="zh-CN" altLang="en-US" sz="20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-3197" y="3732"/>
              <a:ext cx="17738" cy="2348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21" name="Table 221"/>
          <p:cNvGraphicFramePr/>
          <p:nvPr>
            <p:custDataLst>
              <p:tags r:id="rId2"/>
            </p:custDataLst>
          </p:nvPr>
        </p:nvGraphicFramePr>
        <p:xfrm>
          <a:off x="222945" y="2714907"/>
          <a:ext cx="11707263" cy="392497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24865"/>
                <a:gridCol w="5464175"/>
                <a:gridCol w="5418223"/>
              </a:tblGrid>
              <a:tr h="655444">
                <a:tc>
                  <a:txBody>
                    <a:bodyPr/>
                    <a:lstStyle/>
                    <a:p>
                      <a:pPr algn="ctr" defTabSz="914400"/>
                      <a:r>
                        <a:rPr sz="2600" b="1"/>
                        <a:t>序号</a:t>
                      </a:r>
                      <a:endParaRPr sz="2600" b="1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2600" b="1"/>
                        <a:t>病句</a:t>
                      </a:r>
                      <a:endParaRPr sz="2600" b="1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2600" b="1"/>
                        <a:t>分析</a:t>
                      </a:r>
                      <a:endParaRPr sz="2600" b="1"/>
                    </a:p>
                  </a:txBody>
                  <a:tcPr marL="50800" marR="50800" marT="50800" marB="50800" anchor="ctr" horzOverflow="overflow"/>
                </a:tc>
              </a:tr>
              <a:tr h="1491533">
                <a:tc>
                  <a:txBody>
                    <a:bodyPr/>
                    <a:lstStyle/>
                    <a:p>
                      <a:pPr algn="ctr" defTabSz="914400"/>
                      <a:r>
                        <a:rPr sz="2400" b="1"/>
                        <a:t>1</a:t>
                      </a:r>
                      <a:endParaRPr sz="2400" b="1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400"/>
                        <a:t>醋最好不要和羊肉一起吃，一起吃会使</a:t>
                      </a:r>
                      <a:r>
                        <a:rPr sz="2400">
                          <a:solidFill>
                            <a:srgbClr val="FF0000"/>
                          </a:solidFill>
                        </a:rPr>
                        <a:t>它</a:t>
                      </a:r>
                      <a:r>
                        <a:rPr sz="2400"/>
                        <a:t>的稳步作用大打折扣。</a:t>
                      </a:r>
                      <a:endParaRPr sz="24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400"/>
                        <a:t>后一个分句中的“它”指“醋”还是“羊肉”不清楚，可将“它”改为“羊肉”。</a:t>
                      </a:r>
                      <a:endParaRPr sz="2400"/>
                    </a:p>
                  </a:txBody>
                  <a:tcPr marL="50800" marR="50800" marT="50800" marB="50800" anchor="ctr" horzOverflow="overflow"/>
                </a:tc>
              </a:tr>
              <a:tr h="1479946">
                <a:tc>
                  <a:txBody>
                    <a:bodyPr/>
                    <a:lstStyle/>
                    <a:p>
                      <a:pPr algn="ctr" defTabSz="914400"/>
                      <a:r>
                        <a:rPr sz="2400" b="1"/>
                        <a:t>2</a:t>
                      </a:r>
                      <a:endParaRPr sz="2400" b="1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400"/>
                        <a:t>慕尼黑的啤酒生产已有四百多年历史了，</a:t>
                      </a:r>
                      <a:r>
                        <a:rPr sz="2400">
                          <a:solidFill>
                            <a:srgbClr val="FF0000"/>
                          </a:solidFill>
                        </a:rPr>
                        <a:t>它</a:t>
                      </a:r>
                      <a:r>
                        <a:rPr sz="2400"/>
                        <a:t>以清香甘醇而遐迩闻名，因而素有“啤酒城”之称。</a:t>
                      </a:r>
                      <a:endParaRPr sz="24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200"/>
                        <a:t>“它”指啤酒，素有啤酒城之称的是“慕尼黑”，第二、第三个分句在暗中更换了主语，致使全局多出费解。应改为“慕尼黑生产啤酒已有四百多年历史了，素有’啤酒城’之称，那里的啤酒以清香甘醇而遐迩闻名。”</a:t>
                      </a:r>
                      <a:endParaRPr sz="22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>
    <p:split orient="vert" dir="in"/>
  </p:transition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99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 animBg="1" advAuto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-6985"/>
            <a:ext cx="1459230" cy="1459230"/>
          </a:xfrm>
          <a:prstGeom prst="rect">
            <a:avLst/>
          </a:prstGeom>
        </p:spPr>
      </p:pic>
      <p:sp>
        <p:nvSpPr>
          <p:cNvPr id="2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扩展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 1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695325"/>
            <a:ext cx="14541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Extension 1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aphicFrame>
        <p:nvGraphicFramePr>
          <p:cNvPr id="221" name="Table 221"/>
          <p:cNvGraphicFramePr/>
          <p:nvPr>
            <p:custDataLst>
              <p:tags r:id="rId2"/>
            </p:custDataLst>
          </p:nvPr>
        </p:nvGraphicFramePr>
        <p:xfrm>
          <a:off x="242630" y="1409982"/>
          <a:ext cx="11707263" cy="510674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24865"/>
                <a:gridCol w="5464175"/>
                <a:gridCol w="5418223"/>
              </a:tblGrid>
              <a:tr h="655320">
                <a:tc>
                  <a:txBody>
                    <a:bodyPr/>
                    <a:lstStyle/>
                    <a:p>
                      <a:pPr algn="ctr" defTabSz="914400"/>
                      <a:r>
                        <a:rPr sz="2600" b="1"/>
                        <a:t>序号</a:t>
                      </a:r>
                      <a:endParaRPr sz="2600" b="1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2600" b="1"/>
                        <a:t>病句</a:t>
                      </a:r>
                      <a:endParaRPr sz="2600" b="1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/>
                      <a:r>
                        <a:rPr sz="2600" b="1"/>
                        <a:t>分析</a:t>
                      </a:r>
                      <a:endParaRPr sz="2600" b="1"/>
                    </a:p>
                  </a:txBody>
                  <a:tcPr marL="50800" marR="50800" marT="50800" marB="50800" anchor="ctr" horzOverflow="overflow"/>
                </a:tc>
              </a:tr>
              <a:tr h="1491533"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2400" b="1"/>
                        <a:t>3</a:t>
                      </a:r>
                      <a:endParaRPr lang="en-US" sz="2400" b="1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400"/>
                        <a:t>唱好一首歌不容易，创作出一首好歌更不容易，她是个文艺爱好者，平时在</a:t>
                      </a:r>
                      <a:r>
                        <a:rPr sz="2400">
                          <a:solidFill>
                            <a:srgbClr val="FF0000"/>
                          </a:solidFill>
                        </a:rPr>
                        <a:t>这方面</a:t>
                      </a:r>
                      <a:r>
                        <a:rPr sz="2400"/>
                        <a:t>下了不少功夫。</a:t>
                      </a:r>
                      <a:endParaRPr sz="24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400"/>
                        <a:t>最后的“这方面”指代不明，是“唱好歌”还是“创作出好歌”？应明确其中之一。</a:t>
                      </a:r>
                      <a:endParaRPr sz="2400"/>
                    </a:p>
                  </a:txBody>
                  <a:tcPr marL="50800" marR="50800" marT="50800" marB="50800" anchor="ctr" horzOverflow="overflow"/>
                </a:tc>
              </a:tr>
              <a:tr h="1479946">
                <a:tc>
                  <a:txBody>
                    <a:bodyPr/>
                    <a:lstStyle/>
                    <a:p>
                      <a:pPr algn="ctr" defTabSz="914400"/>
                      <a:r>
                        <a:rPr lang="en-US" sz="2400" b="1"/>
                        <a:t>4</a:t>
                      </a:r>
                      <a:endParaRPr lang="en-US" sz="2400" b="1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400">
                          <a:solidFill>
                            <a:srgbClr val="FF0000"/>
                          </a:solidFill>
                        </a:rPr>
                        <a:t>开刀的</a:t>
                      </a:r>
                      <a:r>
                        <a:rPr sz="2400"/>
                        <a:t>是他父亲。</a:t>
                      </a:r>
                      <a:endParaRPr sz="24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400"/>
                        <a:t>“开刀的”可能是医生，也可能是病人，指代不明，应不上确切的表述。</a:t>
                      </a:r>
                      <a:endParaRPr sz="2400"/>
                    </a:p>
                  </a:txBody>
                  <a:tcPr marL="50800" marR="50800" marT="50800" marB="50800" anchor="ctr" horzOverflow="overflow"/>
                </a:tc>
              </a:tr>
              <a:tr h="1479946">
                <a:tc>
                  <a:txBody>
                    <a:bodyPr/>
                    <a:lstStyle/>
                    <a:p>
                      <a:pPr algn="ctr" defTabSz="914400">
                        <a:buNone/>
                      </a:pPr>
                      <a:r>
                        <a:rPr lang="en-US" altLang="zh-CN" sz="2400" b="1"/>
                        <a:t>5</a:t>
                      </a:r>
                      <a:endParaRPr lang="en-US" altLang="zh-CN" sz="2400" b="1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400"/>
                        <a:t>记得吗，我和你认识的时候，</a:t>
                      </a:r>
                      <a:r>
                        <a:rPr sz="2400">
                          <a:solidFill>
                            <a:srgbClr val="FF0000"/>
                          </a:solidFill>
                        </a:rPr>
                        <a:t>还是个中学生</a:t>
                      </a:r>
                      <a:r>
                        <a:rPr sz="2400"/>
                        <a:t>，充满热情，充满理想。</a:t>
                      </a:r>
                      <a:endParaRPr sz="24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2400"/>
                        <a:t>句中“还是个中学生”可以是“我”，也可以是“你”，应在该分句前补上主语“我”或“你”。</a:t>
                      </a:r>
                      <a:endParaRPr sz="2400"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>
    <p:split orient="vert" dir="in"/>
  </p:transition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99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 animBg="1" advAuto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4039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指出下列句子的错误，并提出修改建议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102360" y="2270760"/>
            <a:ext cx="1085532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我一定说服妈妈和你一同去，这样你在路上就有个伴儿了。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147060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/>
        </p:nvSpPr>
        <p:spPr>
          <a:xfrm>
            <a:off x="1102995" y="4005580"/>
            <a:ext cx="109778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今天师傅在开会时表扬了自己，但是我觉得还需要继续努力。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-349885" y="4841875"/>
            <a:ext cx="12430760" cy="1758315"/>
            <a:chOff x="-443" y="1654"/>
            <a:chExt cx="19576" cy="2769"/>
          </a:xfrm>
        </p:grpSpPr>
        <p:sp>
          <p:nvSpPr>
            <p:cNvPr id="29" name="矩形 28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30" name="图片 29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2" name="文本框 31"/>
          <p:cNvSpPr txBox="1"/>
          <p:nvPr/>
        </p:nvSpPr>
        <p:spPr>
          <a:xfrm>
            <a:off x="1099820" y="5709285"/>
            <a:ext cx="1073912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fontAlgn="auto">
              <a:lnSpc>
                <a:spcPct val="10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小张和小王商量好了，他请他看电影，他请他吃饭。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20008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指出下列句子的错误，并提出修改建议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102360" y="2900045"/>
            <a:ext cx="1085532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对学生会提出的建议，我举双手赞成。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743960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/>
        </p:nvSpPr>
        <p:spPr>
          <a:xfrm>
            <a:off x="1102995" y="4620260"/>
            <a:ext cx="109778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我看见小李和他女朋友有说有笑地走过来，肩上背着双肩包。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2453" y="0"/>
            <a:ext cx="1459230" cy="1459230"/>
          </a:xfrm>
          <a:prstGeom prst="rect">
            <a:avLst/>
          </a:prstGeom>
        </p:spPr>
      </p:pic>
      <p:sp>
        <p:nvSpPr>
          <p:cNvPr id="2" name="!!1"/>
          <p:cNvSpPr/>
          <p:nvPr/>
        </p:nvSpPr>
        <p:spPr>
          <a:xfrm>
            <a:off x="302895" y="1791335"/>
            <a:ext cx="1861820" cy="1397635"/>
          </a:xfrm>
          <a:prstGeom prst="roundRect">
            <a:avLst>
              <a:gd name="adj" fmla="val 5128"/>
            </a:avLst>
          </a:prstGeom>
          <a:blipFill rotWithShape="1">
            <a:blip r:embed="rId2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!!1"/>
          <p:cNvSpPr/>
          <p:nvPr/>
        </p:nvSpPr>
        <p:spPr>
          <a:xfrm>
            <a:off x="302895" y="3477895"/>
            <a:ext cx="1862455" cy="1398270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9" name="圆角矩形 8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Calibri" panose="020F0502020204030204" charset="0"/>
                </a:rPr>
                <a:t>看图片，熟悉下列名词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6" name="!!1"/>
          <p:cNvSpPr/>
          <p:nvPr/>
        </p:nvSpPr>
        <p:spPr>
          <a:xfrm>
            <a:off x="237490" y="5114925"/>
            <a:ext cx="1925955" cy="1446530"/>
          </a:xfrm>
          <a:prstGeom prst="roundRect">
            <a:avLst>
              <a:gd name="adj" fmla="val 5128"/>
            </a:avLst>
          </a:prstGeom>
          <a:blipFill rotWithShape="1">
            <a:blip r:embed="rId4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165985" y="1806575"/>
            <a:ext cx="3738880" cy="1383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床单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铺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床单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她正在给新床铺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床单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。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198370" y="3489325"/>
            <a:ext cx="3738880" cy="1383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锤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一把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锤子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帮我拿一把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锤子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过来。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187575" y="5151755"/>
            <a:ext cx="3738880" cy="1383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轮胎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一个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轮胎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汽车的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轮胎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被扎破了。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76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扩展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 2 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7490" y="695325"/>
            <a:ext cx="139827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Extension 2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0" name="!!1"/>
          <p:cNvSpPr/>
          <p:nvPr/>
        </p:nvSpPr>
        <p:spPr>
          <a:xfrm>
            <a:off x="6205220" y="1788795"/>
            <a:ext cx="1861820" cy="1397635"/>
          </a:xfrm>
          <a:prstGeom prst="roundRect">
            <a:avLst>
              <a:gd name="adj" fmla="val 5128"/>
            </a:avLst>
          </a:prstGeom>
          <a:blipFill rotWithShape="1">
            <a:blip r:embed="rId5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!!1"/>
          <p:cNvSpPr/>
          <p:nvPr/>
        </p:nvSpPr>
        <p:spPr>
          <a:xfrm>
            <a:off x="6205220" y="3475355"/>
            <a:ext cx="1862455" cy="1398270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!!1"/>
          <p:cNvSpPr/>
          <p:nvPr/>
        </p:nvSpPr>
        <p:spPr>
          <a:xfrm>
            <a:off x="6139815" y="5112385"/>
            <a:ext cx="1925955" cy="1446530"/>
          </a:xfrm>
          <a:prstGeom prst="roundRect">
            <a:avLst>
              <a:gd name="adj" fmla="val 5128"/>
            </a:avLst>
          </a:prstGeom>
          <a:blipFill rotWithShape="1">
            <a:blip r:embed="rId7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8114030" y="1774190"/>
            <a:ext cx="3738880" cy="1383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膜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保鲜膜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家里的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保鲜膜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用完了。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114030" y="3446145"/>
            <a:ext cx="3738880" cy="1383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话筒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一个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话筒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桌子上放着一个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话筒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。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103235" y="5130165"/>
            <a:ext cx="3738880" cy="1383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钩子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一个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钩子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钩子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上挂着几个杯子。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1" grpId="0"/>
      <p:bldP spid="15" grpId="0"/>
      <p:bldP spid="17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7"/>
          <p:cNvSpPr txBox="1"/>
          <p:nvPr/>
        </p:nvSpPr>
        <p:spPr>
          <a:xfrm>
            <a:off x="166805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复习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8243" y="702214"/>
            <a:ext cx="8763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Review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746267" y="1308735"/>
            <a:ext cx="1795638" cy="2567940"/>
            <a:chOff x="3156" y="705"/>
            <a:chExt cx="3639" cy="5203"/>
          </a:xfrm>
        </p:grpSpPr>
        <p:pic>
          <p:nvPicPr>
            <p:cNvPr id="2" name="图片 1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精心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035935" y="1307465"/>
            <a:ext cx="1795145" cy="2567940"/>
            <a:chOff x="3157" y="705"/>
            <a:chExt cx="3638" cy="5203"/>
          </a:xfrm>
        </p:grpSpPr>
        <p:pic>
          <p:nvPicPr>
            <p:cNvPr id="11" name="图片 10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12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构思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159517" y="1307465"/>
            <a:ext cx="1795638" cy="2567940"/>
            <a:chOff x="3156" y="705"/>
            <a:chExt cx="3639" cy="5203"/>
          </a:xfrm>
        </p:grpSpPr>
        <p:pic>
          <p:nvPicPr>
            <p:cNvPr id="15" name="图片 14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16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烹饪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449185" y="1306195"/>
            <a:ext cx="1795145" cy="2567940"/>
            <a:chOff x="3157" y="705"/>
            <a:chExt cx="3638" cy="5203"/>
          </a:xfrm>
        </p:grpSpPr>
        <p:pic>
          <p:nvPicPr>
            <p:cNvPr id="18" name="图片 1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19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素食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738360" y="1308735"/>
            <a:ext cx="1795145" cy="2567940"/>
            <a:chOff x="3157" y="705"/>
            <a:chExt cx="3638" cy="5203"/>
          </a:xfrm>
        </p:grpSpPr>
        <p:pic>
          <p:nvPicPr>
            <p:cNvPr id="21" name="图片 20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2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人间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51347" y="4094480"/>
            <a:ext cx="1795638" cy="2567940"/>
            <a:chOff x="3156" y="705"/>
            <a:chExt cx="3639" cy="5203"/>
          </a:xfrm>
        </p:grpSpPr>
        <p:pic>
          <p:nvPicPr>
            <p:cNvPr id="26" name="图片 25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7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认可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041015" y="4093210"/>
            <a:ext cx="1795145" cy="2567940"/>
            <a:chOff x="3157" y="705"/>
            <a:chExt cx="3638" cy="5203"/>
          </a:xfrm>
        </p:grpSpPr>
        <p:pic>
          <p:nvPicPr>
            <p:cNvPr id="32" name="图片 31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33" name="文本框 7"/>
            <p:cNvSpPr txBox="1"/>
            <p:nvPr/>
          </p:nvSpPr>
          <p:spPr>
            <a:xfrm>
              <a:off x="3199" y="2504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栽培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164597" y="4093210"/>
            <a:ext cx="1795638" cy="2567940"/>
            <a:chOff x="3156" y="705"/>
            <a:chExt cx="3639" cy="5203"/>
          </a:xfrm>
        </p:grpSpPr>
        <p:pic>
          <p:nvPicPr>
            <p:cNvPr id="35" name="图片 34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36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培育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54265" y="4091940"/>
            <a:ext cx="1795145" cy="2567940"/>
            <a:chOff x="3157" y="705"/>
            <a:chExt cx="3638" cy="5203"/>
          </a:xfrm>
        </p:grpSpPr>
        <p:pic>
          <p:nvPicPr>
            <p:cNvPr id="38" name="图片 3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39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辉煌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743440" y="4094480"/>
            <a:ext cx="1795145" cy="2567940"/>
            <a:chOff x="3157" y="705"/>
            <a:chExt cx="3638" cy="5203"/>
          </a:xfrm>
        </p:grpSpPr>
        <p:pic>
          <p:nvPicPr>
            <p:cNvPr id="41" name="图片 40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42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继承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22"/>
          <a:stretch>
            <a:fillRect/>
          </a:stretch>
        </p:blipFill>
        <p:spPr>
          <a:xfrm>
            <a:off x="1609394" y="2910920"/>
            <a:ext cx="8973213" cy="37245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083"/>
          <a:stretch>
            <a:fillRect/>
          </a:stretch>
        </p:blipFill>
        <p:spPr>
          <a:xfrm>
            <a:off x="1609394" y="2346186"/>
            <a:ext cx="8885546" cy="3649538"/>
          </a:xfrm>
          <a:prstGeom prst="rect">
            <a:avLst/>
          </a:prstGeom>
        </p:spPr>
      </p:pic>
      <p:pic>
        <p:nvPicPr>
          <p:cNvPr id="18" name="图片 17" descr="C:\Users\Administrator\Desktop\小红书\对外汉语战略搞钱计划\卡通头像\2.png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263141" y="2857500"/>
            <a:ext cx="2981325" cy="2981960"/>
          </a:xfrm>
          <a:prstGeom prst="rect">
            <a:avLst/>
          </a:prstGeom>
        </p:spPr>
      </p:pic>
      <p:pic>
        <p:nvPicPr>
          <p:cNvPr id="17" name="图片 16" descr="C:\Users\Administrator\Desktop\小红书\对外汉语战略搞钱计划\卡通头像\嘟嘴.png嘟嘴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671946" y="2910205"/>
            <a:ext cx="2928620" cy="2929255"/>
          </a:xfrm>
          <a:prstGeom prst="rect">
            <a:avLst/>
          </a:prstGeom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</p:pic>
      <p:sp>
        <p:nvSpPr>
          <p:cNvPr id="20" name="文本框 19"/>
          <p:cNvSpPr txBox="1"/>
          <p:nvPr/>
        </p:nvSpPr>
        <p:spPr>
          <a:xfrm>
            <a:off x="3463663" y="1671088"/>
            <a:ext cx="5177007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再见</a:t>
            </a:r>
            <a:endParaRPr lang="zh-CN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35242" y="-635"/>
            <a:ext cx="12235180" cy="7702550"/>
            <a:chOff x="-57" y="-1"/>
            <a:chExt cx="19268" cy="12130"/>
          </a:xfrm>
        </p:grpSpPr>
        <p:sp>
          <p:nvSpPr>
            <p:cNvPr id="15" name="任意多边形: 形状 14"/>
            <p:cNvSpPr/>
            <p:nvPr/>
          </p:nvSpPr>
          <p:spPr>
            <a:xfrm>
              <a:off x="0" y="1291"/>
              <a:ext cx="19197" cy="10839"/>
            </a:xfrm>
            <a:custGeom>
              <a:avLst/>
              <a:gdLst>
                <a:gd name="connsiteX0" fmla="*/ 3583673 w 12192000"/>
                <a:gd name="connsiteY0" fmla="*/ 2333624 h 6858000"/>
                <a:gd name="connsiteX1" fmla="*/ 2468198 w 12192000"/>
                <a:gd name="connsiteY1" fmla="*/ 3429000 h 6858000"/>
                <a:gd name="connsiteX2" fmla="*/ 3583673 w 12192000"/>
                <a:gd name="connsiteY2" fmla="*/ 4524376 h 6858000"/>
                <a:gd name="connsiteX3" fmla="*/ 3583694 w 12192000"/>
                <a:gd name="connsiteY3" fmla="*/ 4524374 h 6858000"/>
                <a:gd name="connsiteX4" fmla="*/ 8608307 w 12192000"/>
                <a:gd name="connsiteY4" fmla="*/ 4524374 h 6858000"/>
                <a:gd name="connsiteX5" fmla="*/ 8608327 w 12192000"/>
                <a:gd name="connsiteY5" fmla="*/ 4524376 h 6858000"/>
                <a:gd name="connsiteX6" fmla="*/ 8608349 w 12192000"/>
                <a:gd name="connsiteY6" fmla="*/ 4524374 h 6858000"/>
                <a:gd name="connsiteX7" fmla="*/ 8728919 w 12192000"/>
                <a:gd name="connsiteY7" fmla="*/ 4524374 h 6858000"/>
                <a:gd name="connsiteX8" fmla="*/ 8728919 w 12192000"/>
                <a:gd name="connsiteY8" fmla="*/ 4512439 h 6858000"/>
                <a:gd name="connsiteX9" fmla="*/ 8833135 w 12192000"/>
                <a:gd name="connsiteY9" fmla="*/ 4502121 h 6858000"/>
                <a:gd name="connsiteX10" fmla="*/ 9723802 w 12192000"/>
                <a:gd name="connsiteY10" fmla="*/ 3429000 h 6858000"/>
                <a:gd name="connsiteX11" fmla="*/ 8833135 w 12192000"/>
                <a:gd name="connsiteY11" fmla="*/ 2355879 h 6858000"/>
                <a:gd name="connsiteX12" fmla="*/ 8728919 w 12192000"/>
                <a:gd name="connsiteY12" fmla="*/ 2345561 h 6858000"/>
                <a:gd name="connsiteX13" fmla="*/ 8728919 w 12192000"/>
                <a:gd name="connsiteY13" fmla="*/ 2333624 h 6858000"/>
                <a:gd name="connsiteX14" fmla="*/ 8608327 w 12192000"/>
                <a:gd name="connsiteY14" fmla="*/ 2333624 h 6858000"/>
                <a:gd name="connsiteX15" fmla="*/ 0 w 12192000"/>
                <a:gd name="connsiteY15" fmla="*/ 0 h 6858000"/>
                <a:gd name="connsiteX16" fmla="*/ 12192000 w 12192000"/>
                <a:gd name="connsiteY16" fmla="*/ 0 h 6858000"/>
                <a:gd name="connsiteX17" fmla="*/ 12192000 w 12192000"/>
                <a:gd name="connsiteY17" fmla="*/ 6858000 h 6858000"/>
                <a:gd name="connsiteX18" fmla="*/ 0 w 12192000"/>
                <a:gd name="connsiteY18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2000" h="6858000">
                  <a:moveTo>
                    <a:pt x="3583673" y="2333624"/>
                  </a:moveTo>
                  <a:cubicBezTo>
                    <a:pt x="2967613" y="2333624"/>
                    <a:pt x="2468198" y="2824041"/>
                    <a:pt x="2468198" y="3429000"/>
                  </a:cubicBezTo>
                  <a:cubicBezTo>
                    <a:pt x="2468198" y="4033959"/>
                    <a:pt x="2967613" y="4524376"/>
                    <a:pt x="3583673" y="4524376"/>
                  </a:cubicBezTo>
                  <a:lnTo>
                    <a:pt x="3583694" y="4524374"/>
                  </a:lnTo>
                  <a:lnTo>
                    <a:pt x="8608307" y="4524374"/>
                  </a:lnTo>
                  <a:lnTo>
                    <a:pt x="8608327" y="4524376"/>
                  </a:lnTo>
                  <a:lnTo>
                    <a:pt x="8608349" y="4524374"/>
                  </a:lnTo>
                  <a:lnTo>
                    <a:pt x="8728919" y="4524374"/>
                  </a:lnTo>
                  <a:lnTo>
                    <a:pt x="8728919" y="4512439"/>
                  </a:lnTo>
                  <a:lnTo>
                    <a:pt x="8833135" y="4502121"/>
                  </a:lnTo>
                  <a:cubicBezTo>
                    <a:pt x="9341439" y="4399982"/>
                    <a:pt x="9723802" y="3958340"/>
                    <a:pt x="9723802" y="3429000"/>
                  </a:cubicBezTo>
                  <a:cubicBezTo>
                    <a:pt x="9723802" y="2899661"/>
                    <a:pt x="9341439" y="2458018"/>
                    <a:pt x="8833135" y="2355879"/>
                  </a:cubicBezTo>
                  <a:lnTo>
                    <a:pt x="8728919" y="2345561"/>
                  </a:lnTo>
                  <a:lnTo>
                    <a:pt x="8728919" y="2333624"/>
                  </a:lnTo>
                  <a:lnTo>
                    <a:pt x="8608327" y="2333624"/>
                  </a:lnTo>
                  <a:close/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3E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effectLst>
                  <a:innerShdw blurRad="114300">
                    <a:prstClr val="black"/>
                  </a:innerShdw>
                </a:effectLst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57" y="-1"/>
              <a:ext cx="19268" cy="1744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3464204" y="1670813"/>
            <a:ext cx="5177816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再见</a:t>
            </a:r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 Bye</a:t>
            </a:r>
            <a:endParaRPr lang="en-US" altLang="zh-CN" sz="80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30034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6--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第十一课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563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6  Lesson 11</a:t>
            </a:r>
            <a:endParaRPr lang="en-US" altLang="zh-CN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0.3806 -1.11111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1"/>
      <p:bldP spid="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1394460" y="767715"/>
            <a:ext cx="1765300" cy="1513205"/>
          </a:xfrm>
          <a:prstGeom prst="roundRect">
            <a:avLst/>
          </a:prstGeom>
          <a:blipFill rotWithShape="1">
            <a:blip r:embed="rId1"/>
            <a:stretch>
              <a:fillRect/>
            </a:stretch>
          </a:blip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1391285" y="2751455"/>
            <a:ext cx="1782445" cy="1524000"/>
          </a:xfrm>
          <a:prstGeom prst="roundRect">
            <a:avLst/>
          </a:prstGeom>
          <a:blipFill rotWithShape="1">
            <a:blip r:embed="rId2"/>
            <a:stretch>
              <a:fillRect/>
            </a:stretch>
          </a:blip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1393190" y="4736465"/>
            <a:ext cx="1766570" cy="1464310"/>
          </a:xfrm>
          <a:prstGeom prst="roundRect">
            <a:avLst/>
          </a:prstGeom>
          <a:blipFill rotWithShape="1">
            <a:blip r:embed="rId3"/>
            <a:stretch>
              <a:fillRect/>
            </a:stretch>
          </a:blip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8943340" y="998855"/>
            <a:ext cx="1776730" cy="1372235"/>
          </a:xfrm>
          <a:prstGeom prst="roundRect">
            <a:avLst/>
          </a:prstGeom>
          <a:blipFill rotWithShape="1">
            <a:blip r:embed="rId4"/>
            <a:stretch>
              <a:fillRect/>
            </a:stretch>
          </a:blip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0" name="矩形: 圆角 59"/>
          <p:cNvSpPr/>
          <p:nvPr/>
        </p:nvSpPr>
        <p:spPr>
          <a:xfrm>
            <a:off x="4963795" y="229870"/>
            <a:ext cx="2195195" cy="999490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4972685" y="192405"/>
            <a:ext cx="218567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在窗台上晒太阳</a:t>
            </a:r>
            <a:endParaRPr lang="zh-CN" altLang="en-US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cxnSp>
        <p:nvCxnSpPr>
          <p:cNvPr id="67" name="直接连接符 66"/>
          <p:cNvCxnSpPr/>
          <p:nvPr/>
        </p:nvCxnSpPr>
        <p:spPr>
          <a:xfrm>
            <a:off x="3256261" y="1459367"/>
            <a:ext cx="1573530" cy="4848225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3256501" y="3480202"/>
            <a:ext cx="1584325" cy="1738630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V="1">
            <a:off x="3173912" y="1898428"/>
            <a:ext cx="1666875" cy="3595370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flipV="1">
            <a:off x="7267122" y="1702857"/>
            <a:ext cx="1579245" cy="2331085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图片 1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3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4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矩形: 圆角 59"/>
          <p:cNvSpPr/>
          <p:nvPr/>
        </p:nvSpPr>
        <p:spPr>
          <a:xfrm>
            <a:off x="4961255" y="1371600"/>
            <a:ext cx="2195195" cy="999490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0145" y="1334135"/>
            <a:ext cx="218567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在门口迎接主人</a:t>
            </a:r>
            <a:endParaRPr lang="zh-CN" altLang="en-US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6" name="矩形: 圆角 59"/>
          <p:cNvSpPr/>
          <p:nvPr/>
        </p:nvSpPr>
        <p:spPr>
          <a:xfrm>
            <a:off x="4958715" y="2480945"/>
            <a:ext cx="2195195" cy="999490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967605" y="2691765"/>
            <a:ext cx="21856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 抓老鼠</a:t>
            </a:r>
            <a:endParaRPr lang="zh-CN" altLang="en-US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8" name="矩形: 圆角 59"/>
          <p:cNvSpPr/>
          <p:nvPr/>
        </p:nvSpPr>
        <p:spPr>
          <a:xfrm>
            <a:off x="4956175" y="3579495"/>
            <a:ext cx="2195195" cy="999490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965065" y="3542030"/>
            <a:ext cx="218567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梳理自己的毛发</a:t>
            </a:r>
            <a:endParaRPr lang="zh-CN" altLang="en-US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10" name="矩形: 圆角 59"/>
          <p:cNvSpPr/>
          <p:nvPr/>
        </p:nvSpPr>
        <p:spPr>
          <a:xfrm>
            <a:off x="4953635" y="4688840"/>
            <a:ext cx="2195195" cy="999490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962525" y="4910455"/>
            <a:ext cx="21856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喝水</a:t>
            </a:r>
            <a:endParaRPr lang="zh-CN" altLang="en-US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12" name="矩形: 圆角 59"/>
          <p:cNvSpPr/>
          <p:nvPr/>
        </p:nvSpPr>
        <p:spPr>
          <a:xfrm>
            <a:off x="4951095" y="5798185"/>
            <a:ext cx="2195195" cy="999490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59985" y="6009005"/>
            <a:ext cx="21856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睡觉</a:t>
            </a:r>
            <a:endParaRPr lang="zh-CN" altLang="en-US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16" name="矩形: 圆角 19"/>
          <p:cNvSpPr/>
          <p:nvPr/>
        </p:nvSpPr>
        <p:spPr>
          <a:xfrm>
            <a:off x="8962390" y="2853055"/>
            <a:ext cx="1776730" cy="1372235"/>
          </a:xfrm>
          <a:prstGeom prst="roundRect">
            <a:avLst/>
          </a:prstGeom>
          <a:blipFill rotWithShape="1">
            <a:blip r:embed="rId6"/>
            <a:stretch>
              <a:fillRect/>
            </a:stretch>
          </a:blip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7" name="矩形: 圆角 19"/>
          <p:cNvSpPr/>
          <p:nvPr/>
        </p:nvSpPr>
        <p:spPr>
          <a:xfrm>
            <a:off x="8970645" y="4772025"/>
            <a:ext cx="1776730" cy="1372235"/>
          </a:xfrm>
          <a:prstGeom prst="roundRect">
            <a:avLst/>
          </a:prstGeom>
          <a:blipFill rotWithShape="1">
            <a:blip r:embed="rId7"/>
            <a:stretch>
              <a:fillRect/>
            </a:stretch>
          </a:blip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7261407" y="3033182"/>
            <a:ext cx="1595755" cy="541655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7278552" y="723052"/>
            <a:ext cx="1568450" cy="4785995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doors dir="ver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2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4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6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4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6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7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8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18" grpId="0" bldLvl="0" animBg="1"/>
      <p:bldP spid="19" grpId="0" bldLvl="0" animBg="1"/>
      <p:bldP spid="20" grpId="0" bldLvl="0" animBg="1"/>
      <p:bldP spid="16" grpId="0" bldLvl="0" animBg="1"/>
      <p:bldP spid="17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他从小失去父母，过着流浪的生活。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你怎么淋着大雨就来了？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2005552"/>
            <a:chOff x="7787" y="2920"/>
            <a:chExt cx="5660" cy="2231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liú làng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流浪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roam about,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to lead a vagrant life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lín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淋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pour, to drench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下周我们要去拜访那位知名作家。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他走南闯北，见多识广，遇事沉着稳定。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2005552"/>
            <a:chOff x="7787" y="2920"/>
            <a:chExt cx="5660" cy="2231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bài fǎng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拜访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pay a visit, to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 call on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1994765"/>
            <a:chOff x="7787" y="2920"/>
            <a:chExt cx="5660" cy="2219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1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30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jiànduō shíguǎng</a:t>
              </a:r>
              <a:endParaRPr lang="en-US" altLang="zh-CN" sz="30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见多识广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experienced and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knowledgeable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PA" val="v5.2.11"/>
</p:tagLst>
</file>

<file path=ppt/tags/tag101.xml><?xml version="1.0" encoding="utf-8"?>
<p:tagLst xmlns:p="http://schemas.openxmlformats.org/presentationml/2006/main">
  <p:tag name="PA" val="v5.2.11"/>
</p:tagLst>
</file>

<file path=ppt/tags/tag102.xml><?xml version="1.0" encoding="utf-8"?>
<p:tagLst xmlns:p="http://schemas.openxmlformats.org/presentationml/2006/main">
  <p:tag name="PA" val="v5.2.11"/>
</p:tagLst>
</file>

<file path=ppt/tags/tag103.xml><?xml version="1.0" encoding="utf-8"?>
<p:tagLst xmlns:p="http://schemas.openxmlformats.org/presentationml/2006/main">
  <p:tag name="PA" val="v5.2.11"/>
</p:tagLst>
</file>

<file path=ppt/tags/tag104.xml><?xml version="1.0" encoding="utf-8"?>
<p:tagLst xmlns:p="http://schemas.openxmlformats.org/presentationml/2006/main">
  <p:tag name="PA" val="v5.2.11"/>
</p:tagLst>
</file>

<file path=ppt/tags/tag105.xml><?xml version="1.0" encoding="utf-8"?>
<p:tagLst xmlns:p="http://schemas.openxmlformats.org/presentationml/2006/main">
  <p:tag name="PA" val="v5.2.11"/>
</p:tagLst>
</file>

<file path=ppt/tags/tag106.xml><?xml version="1.0" encoding="utf-8"?>
<p:tagLst xmlns:p="http://schemas.openxmlformats.org/presentationml/2006/main">
  <p:tag name="PA" val="v5.2.11"/>
</p:tagLst>
</file>

<file path=ppt/tags/tag107.xml><?xml version="1.0" encoding="utf-8"?>
<p:tagLst xmlns:p="http://schemas.openxmlformats.org/presentationml/2006/main">
  <p:tag name="PA" val="v5.2.11"/>
</p:tagLst>
</file>

<file path=ppt/tags/tag108.xml><?xml version="1.0" encoding="utf-8"?>
<p:tagLst xmlns:p="http://schemas.openxmlformats.org/presentationml/2006/main">
  <p:tag name="PA" val="v5.2.11"/>
</p:tagLst>
</file>

<file path=ppt/tags/tag109.xml><?xml version="1.0" encoding="utf-8"?>
<p:tagLst xmlns:p="http://schemas.openxmlformats.org/presentationml/2006/main">
  <p:tag name="PA" val="v5.2.1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PA" val="v5.2.11"/>
</p:tagLst>
</file>

<file path=ppt/tags/tag111.xml><?xml version="1.0" encoding="utf-8"?>
<p:tagLst xmlns:p="http://schemas.openxmlformats.org/presentationml/2006/main">
  <p:tag name="PA" val="v5.2.11"/>
</p:tagLst>
</file>

<file path=ppt/tags/tag112.xml><?xml version="1.0" encoding="utf-8"?>
<p:tagLst xmlns:p="http://schemas.openxmlformats.org/presentationml/2006/main">
  <p:tag name="PA" val="v5.2.11"/>
</p:tagLst>
</file>

<file path=ppt/tags/tag113.xml><?xml version="1.0" encoding="utf-8"?>
<p:tagLst xmlns:p="http://schemas.openxmlformats.org/presentationml/2006/main">
  <p:tag name="PA" val="v5.2.11"/>
</p:tagLst>
</file>

<file path=ppt/tags/tag114.xml><?xml version="1.0" encoding="utf-8"?>
<p:tagLst xmlns:p="http://schemas.openxmlformats.org/presentationml/2006/main">
  <p:tag name="PA" val="v5.2.11"/>
</p:tagLst>
</file>

<file path=ppt/tags/tag115.xml><?xml version="1.0" encoding="utf-8"?>
<p:tagLst xmlns:p="http://schemas.openxmlformats.org/presentationml/2006/main">
  <p:tag name="PA" val="v5.2.11"/>
</p:tagLst>
</file>

<file path=ppt/tags/tag116.xml><?xml version="1.0" encoding="utf-8"?>
<p:tagLst xmlns:p="http://schemas.openxmlformats.org/presentationml/2006/main">
  <p:tag name="PA" val="v5.2.11"/>
</p:tagLst>
</file>

<file path=ppt/tags/tag117.xml><?xml version="1.0" encoding="utf-8"?>
<p:tagLst xmlns:p="http://schemas.openxmlformats.org/presentationml/2006/main">
  <p:tag name="PA" val="v5.2.11"/>
</p:tagLst>
</file>

<file path=ppt/tags/tag118.xml><?xml version="1.0" encoding="utf-8"?>
<p:tagLst xmlns:p="http://schemas.openxmlformats.org/presentationml/2006/main">
  <p:tag name="PA" val="v5.2.11"/>
</p:tagLst>
</file>

<file path=ppt/tags/tag119.xml><?xml version="1.0" encoding="utf-8"?>
<p:tagLst xmlns:p="http://schemas.openxmlformats.org/presentationml/2006/main">
  <p:tag name="PA" val="v5.2.1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PA" val="v5.2.11"/>
</p:tagLst>
</file>

<file path=ppt/tags/tag121.xml><?xml version="1.0" encoding="utf-8"?>
<p:tagLst xmlns:p="http://schemas.openxmlformats.org/presentationml/2006/main">
  <p:tag name="PA" val="v5.2.11"/>
</p:tagLst>
</file>

<file path=ppt/tags/tag122.xml><?xml version="1.0" encoding="utf-8"?>
<p:tagLst xmlns:p="http://schemas.openxmlformats.org/presentationml/2006/main">
  <p:tag name="PA" val="v5.2.11"/>
</p:tagLst>
</file>

<file path=ppt/tags/tag123.xml><?xml version="1.0" encoding="utf-8"?>
<p:tagLst xmlns:p="http://schemas.openxmlformats.org/presentationml/2006/main">
  <p:tag name="PA" val="v5.2.11"/>
</p:tagLst>
</file>

<file path=ppt/tags/tag124.xml><?xml version="1.0" encoding="utf-8"?>
<p:tagLst xmlns:p="http://schemas.openxmlformats.org/presentationml/2006/main">
  <p:tag name="PA" val="v5.2.11"/>
</p:tagLst>
</file>

<file path=ppt/tags/tag125.xml><?xml version="1.0" encoding="utf-8"?>
<p:tagLst xmlns:p="http://schemas.openxmlformats.org/presentationml/2006/main">
  <p:tag name="PA" val="v5.2.11"/>
</p:tagLst>
</file>

<file path=ppt/tags/tag126.xml><?xml version="1.0" encoding="utf-8"?>
<p:tagLst xmlns:p="http://schemas.openxmlformats.org/presentationml/2006/main">
  <p:tag name="PA" val="v5.2.11"/>
</p:tagLst>
</file>

<file path=ppt/tags/tag127.xml><?xml version="1.0" encoding="utf-8"?>
<p:tagLst xmlns:p="http://schemas.openxmlformats.org/presentationml/2006/main">
  <p:tag name="PA" val="v5.2.11"/>
</p:tagLst>
</file>

<file path=ppt/tags/tag128.xml><?xml version="1.0" encoding="utf-8"?>
<p:tagLst xmlns:p="http://schemas.openxmlformats.org/presentationml/2006/main">
  <p:tag name="PA" val="v5.2.11"/>
</p:tagLst>
</file>

<file path=ppt/tags/tag129.xml><?xml version="1.0" encoding="utf-8"?>
<p:tagLst xmlns:p="http://schemas.openxmlformats.org/presentationml/2006/main">
  <p:tag name="PA" val="v5.2.1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PA" val="v5.2.11"/>
</p:tagLst>
</file>

<file path=ppt/tags/tag131.xml><?xml version="1.0" encoding="utf-8"?>
<p:tagLst xmlns:p="http://schemas.openxmlformats.org/presentationml/2006/main">
  <p:tag name="PA" val="v5.2.11"/>
</p:tagLst>
</file>

<file path=ppt/tags/tag132.xml><?xml version="1.0" encoding="utf-8"?>
<p:tagLst xmlns:p="http://schemas.openxmlformats.org/presentationml/2006/main">
  <p:tag name="PA" val="v5.2.11"/>
</p:tagLst>
</file>

<file path=ppt/tags/tag133.xml><?xml version="1.0" encoding="utf-8"?>
<p:tagLst xmlns:p="http://schemas.openxmlformats.org/presentationml/2006/main">
  <p:tag name="PA" val="v5.2.11"/>
</p:tagLst>
</file>

<file path=ppt/tags/tag134.xml><?xml version="1.0" encoding="utf-8"?>
<p:tagLst xmlns:p="http://schemas.openxmlformats.org/presentationml/2006/main">
  <p:tag name="PA" val="v5.2.11"/>
</p:tagLst>
</file>

<file path=ppt/tags/tag135.xml><?xml version="1.0" encoding="utf-8"?>
<p:tagLst xmlns:p="http://schemas.openxmlformats.org/presentationml/2006/main">
  <p:tag name="PA" val="v5.2.11"/>
</p:tagLst>
</file>

<file path=ppt/tags/tag136.xml><?xml version="1.0" encoding="utf-8"?>
<p:tagLst xmlns:p="http://schemas.openxmlformats.org/presentationml/2006/main">
  <p:tag name="PA" val="v5.2.11"/>
</p:tagLst>
</file>

<file path=ppt/tags/tag137.xml><?xml version="1.0" encoding="utf-8"?>
<p:tagLst xmlns:p="http://schemas.openxmlformats.org/presentationml/2006/main">
  <p:tag name="PA" val="v5.2.11"/>
</p:tagLst>
</file>

<file path=ppt/tags/tag138.xml><?xml version="1.0" encoding="utf-8"?>
<p:tagLst xmlns:p="http://schemas.openxmlformats.org/presentationml/2006/main">
  <p:tag name="PA" val="v5.2.11"/>
</p:tagLst>
</file>

<file path=ppt/tags/tag139.xml><?xml version="1.0" encoding="utf-8"?>
<p:tagLst xmlns:p="http://schemas.openxmlformats.org/presentationml/2006/main">
  <p:tag name="PA" val="v5.2.1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PA" val="v5.2.11"/>
</p:tagLst>
</file>

<file path=ppt/tags/tag141.xml><?xml version="1.0" encoding="utf-8"?>
<p:tagLst xmlns:p="http://schemas.openxmlformats.org/presentationml/2006/main">
  <p:tag name="PA" val="v5.2.11"/>
</p:tagLst>
</file>

<file path=ppt/tags/tag142.xml><?xml version="1.0" encoding="utf-8"?>
<p:tagLst xmlns:p="http://schemas.openxmlformats.org/presentationml/2006/main">
  <p:tag name="PA" val="v5.2.11"/>
</p:tagLst>
</file>

<file path=ppt/tags/tag143.xml><?xml version="1.0" encoding="utf-8"?>
<p:tagLst xmlns:p="http://schemas.openxmlformats.org/presentationml/2006/main">
  <p:tag name="PA" val="v5.2.11"/>
</p:tagLst>
</file>

<file path=ppt/tags/tag144.xml><?xml version="1.0" encoding="utf-8"?>
<p:tagLst xmlns:p="http://schemas.openxmlformats.org/presentationml/2006/main">
  <p:tag name="PA" val="v5.2.11"/>
</p:tagLst>
</file>

<file path=ppt/tags/tag145.xml><?xml version="1.0" encoding="utf-8"?>
<p:tagLst xmlns:p="http://schemas.openxmlformats.org/presentationml/2006/main">
  <p:tag name="PA" val="v5.2.11"/>
</p:tagLst>
</file>

<file path=ppt/tags/tag146.xml><?xml version="1.0" encoding="utf-8"?>
<p:tagLst xmlns:p="http://schemas.openxmlformats.org/presentationml/2006/main">
  <p:tag name="PA" val="v5.2.11"/>
</p:tagLst>
</file>

<file path=ppt/tags/tag147.xml><?xml version="1.0" encoding="utf-8"?>
<p:tagLst xmlns:p="http://schemas.openxmlformats.org/presentationml/2006/main">
  <p:tag name="PA" val="v5.2.11"/>
</p:tagLst>
</file>

<file path=ppt/tags/tag148.xml><?xml version="1.0" encoding="utf-8"?>
<p:tagLst xmlns:p="http://schemas.openxmlformats.org/presentationml/2006/main">
  <p:tag name="PA" val="v5.2.11"/>
</p:tagLst>
</file>

<file path=ppt/tags/tag149.xml><?xml version="1.0" encoding="utf-8"?>
<p:tagLst xmlns:p="http://schemas.openxmlformats.org/presentationml/2006/main">
  <p:tag name="PA" val="v5.2.1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PA" val="v5.2.11"/>
</p:tagLst>
</file>

<file path=ppt/tags/tag151.xml><?xml version="1.0" encoding="utf-8"?>
<p:tagLst xmlns:p="http://schemas.openxmlformats.org/presentationml/2006/main">
  <p:tag name="PA" val="v5.2.11"/>
</p:tagLst>
</file>

<file path=ppt/tags/tag152.xml><?xml version="1.0" encoding="utf-8"?>
<p:tagLst xmlns:p="http://schemas.openxmlformats.org/presentationml/2006/main">
  <p:tag name="PA" val="v5.2.11"/>
</p:tagLst>
</file>

<file path=ppt/tags/tag153.xml><?xml version="1.0" encoding="utf-8"?>
<p:tagLst xmlns:p="http://schemas.openxmlformats.org/presentationml/2006/main">
  <p:tag name="PA" val="v5.2.11"/>
</p:tagLst>
</file>

<file path=ppt/tags/tag154.xml><?xml version="1.0" encoding="utf-8"?>
<p:tagLst xmlns:p="http://schemas.openxmlformats.org/presentationml/2006/main">
  <p:tag name="PA" val="v5.2.11"/>
</p:tagLst>
</file>

<file path=ppt/tags/tag155.xml><?xml version="1.0" encoding="utf-8"?>
<p:tagLst xmlns:p="http://schemas.openxmlformats.org/presentationml/2006/main">
  <p:tag name="PA" val="v5.2.11"/>
</p:tagLst>
</file>

<file path=ppt/tags/tag156.xml><?xml version="1.0" encoding="utf-8"?>
<p:tagLst xmlns:p="http://schemas.openxmlformats.org/presentationml/2006/main">
  <p:tag name="PA" val="v5.2.11"/>
</p:tagLst>
</file>

<file path=ppt/tags/tag157.xml><?xml version="1.0" encoding="utf-8"?>
<p:tagLst xmlns:p="http://schemas.openxmlformats.org/presentationml/2006/main">
  <p:tag name="PA" val="v5.2.11"/>
</p:tagLst>
</file>

<file path=ppt/tags/tag158.xml><?xml version="1.0" encoding="utf-8"?>
<p:tagLst xmlns:p="http://schemas.openxmlformats.org/presentationml/2006/main">
  <p:tag name="PA" val="v5.2.11"/>
</p:tagLst>
</file>

<file path=ppt/tags/tag159.xml><?xml version="1.0" encoding="utf-8"?>
<p:tagLst xmlns:p="http://schemas.openxmlformats.org/presentationml/2006/main">
  <p:tag name="PA" val="v5.2.1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PA" val="v5.2.11"/>
</p:tagLst>
</file>

<file path=ppt/tags/tag161.xml><?xml version="1.0" encoding="utf-8"?>
<p:tagLst xmlns:p="http://schemas.openxmlformats.org/presentationml/2006/main">
  <p:tag name="PA" val="v5.2.11"/>
</p:tagLst>
</file>

<file path=ppt/tags/tag162.xml><?xml version="1.0" encoding="utf-8"?>
<p:tagLst xmlns:p="http://schemas.openxmlformats.org/presentationml/2006/main">
  <p:tag name="PA" val="v5.2.11"/>
</p:tagLst>
</file>

<file path=ppt/tags/tag163.xml><?xml version="1.0" encoding="utf-8"?>
<p:tagLst xmlns:p="http://schemas.openxmlformats.org/presentationml/2006/main">
  <p:tag name="PA" val="v5.2.11"/>
</p:tagLst>
</file>

<file path=ppt/tags/tag164.xml><?xml version="1.0" encoding="utf-8"?>
<p:tagLst xmlns:p="http://schemas.openxmlformats.org/presentationml/2006/main">
  <p:tag name="PA" val="v5.2.11"/>
</p:tagLst>
</file>

<file path=ppt/tags/tag165.xml><?xml version="1.0" encoding="utf-8"?>
<p:tagLst xmlns:p="http://schemas.openxmlformats.org/presentationml/2006/main">
  <p:tag name="PA" val="v5.2.11"/>
</p:tagLst>
</file>

<file path=ppt/tags/tag166.xml><?xml version="1.0" encoding="utf-8"?>
<p:tagLst xmlns:p="http://schemas.openxmlformats.org/presentationml/2006/main">
  <p:tag name="PA" val="v5.2.11"/>
</p:tagLst>
</file>

<file path=ppt/tags/tag167.xml><?xml version="1.0" encoding="utf-8"?>
<p:tagLst xmlns:p="http://schemas.openxmlformats.org/presentationml/2006/main">
  <p:tag name="PA" val="v5.2.11"/>
</p:tagLst>
</file>

<file path=ppt/tags/tag168.xml><?xml version="1.0" encoding="utf-8"?>
<p:tagLst xmlns:p="http://schemas.openxmlformats.org/presentationml/2006/main">
  <p:tag name="PA" val="v5.2.11"/>
</p:tagLst>
</file>

<file path=ppt/tags/tag169.xml><?xml version="1.0" encoding="utf-8"?>
<p:tagLst xmlns:p="http://schemas.openxmlformats.org/presentationml/2006/main">
  <p:tag name="PA" val="v5.2.1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PA" val="v5.2.11"/>
</p:tagLst>
</file>

<file path=ppt/tags/tag171.xml><?xml version="1.0" encoding="utf-8"?>
<p:tagLst xmlns:p="http://schemas.openxmlformats.org/presentationml/2006/main">
  <p:tag name="PA" val="v5.2.11"/>
</p:tagLst>
</file>

<file path=ppt/tags/tag172.xml><?xml version="1.0" encoding="utf-8"?>
<p:tagLst xmlns:p="http://schemas.openxmlformats.org/presentationml/2006/main">
  <p:tag name="PA" val="v5.2.11"/>
</p:tagLst>
</file>

<file path=ppt/tags/tag173.xml><?xml version="1.0" encoding="utf-8"?>
<p:tagLst xmlns:p="http://schemas.openxmlformats.org/presentationml/2006/main">
  <p:tag name="PA" val="v5.2.11"/>
</p:tagLst>
</file>

<file path=ppt/tags/tag174.xml><?xml version="1.0" encoding="utf-8"?>
<p:tagLst xmlns:p="http://schemas.openxmlformats.org/presentationml/2006/main">
  <p:tag name="PA" val="v5.2.11"/>
</p:tagLst>
</file>

<file path=ppt/tags/tag175.xml><?xml version="1.0" encoding="utf-8"?>
<p:tagLst xmlns:p="http://schemas.openxmlformats.org/presentationml/2006/main">
  <p:tag name="PA" val="v5.2.11"/>
</p:tagLst>
</file>

<file path=ppt/tags/tag176.xml><?xml version="1.0" encoding="utf-8"?>
<p:tagLst xmlns:p="http://schemas.openxmlformats.org/presentationml/2006/main">
  <p:tag name="PA" val="v5.2.11"/>
</p:tagLst>
</file>

<file path=ppt/tags/tag177.xml><?xml version="1.0" encoding="utf-8"?>
<p:tagLst xmlns:p="http://schemas.openxmlformats.org/presentationml/2006/main">
  <p:tag name="PA" val="v5.2.11"/>
</p:tagLst>
</file>

<file path=ppt/tags/tag178.xml><?xml version="1.0" encoding="utf-8"?>
<p:tagLst xmlns:p="http://schemas.openxmlformats.org/presentationml/2006/main">
  <p:tag name="PA" val="v5.2.11"/>
</p:tagLst>
</file>

<file path=ppt/tags/tag17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8.xml><?xml version="1.0" encoding="utf-8"?>
<p:tagLst xmlns:p="http://schemas.openxmlformats.org/presentationml/2006/main">
  <p:tag name="KSO_WM_UNIT_PLACING_PICTURE_USER_VIEWPORT" val="{&quot;height&quot;:8984,&quot;width&quot;:15690}"/>
</p:tagLst>
</file>

<file path=ppt/tags/tag189.xml><?xml version="1.0" encoding="utf-8"?>
<p:tagLst xmlns:p="http://schemas.openxmlformats.org/presentationml/2006/main">
  <p:tag name="KSO_WM_SPECIAL_SOURCE" val="bdnull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PA" val="v5.2.11"/>
</p:tagLst>
</file>

<file path=ppt/tags/tag191.xml><?xml version="1.0" encoding="utf-8"?>
<p:tagLst xmlns:p="http://schemas.openxmlformats.org/presentationml/2006/main">
  <p:tag name="PA" val="v5.2.11"/>
</p:tagLst>
</file>

<file path=ppt/tags/tag192.xml><?xml version="1.0" encoding="utf-8"?>
<p:tagLst xmlns:p="http://schemas.openxmlformats.org/presentationml/2006/main">
  <p:tag name="PA" val="v5.2.11"/>
</p:tagLst>
</file>

<file path=ppt/tags/tag193.xml><?xml version="1.0" encoding="utf-8"?>
<p:tagLst xmlns:p="http://schemas.openxmlformats.org/presentationml/2006/main">
  <p:tag name="PA" val="v5.2.11"/>
</p:tagLst>
</file>

<file path=ppt/tags/tag194.xml><?xml version="1.0" encoding="utf-8"?>
<p:tagLst xmlns:p="http://schemas.openxmlformats.org/presentationml/2006/main">
  <p:tag name="PA" val="v5.2.11"/>
</p:tagLst>
</file>

<file path=ppt/tags/tag195.xml><?xml version="1.0" encoding="utf-8"?>
<p:tagLst xmlns:p="http://schemas.openxmlformats.org/presentationml/2006/main">
  <p:tag name="PA" val="v5.2.11"/>
</p:tagLst>
</file>

<file path=ppt/tags/tag196.xml><?xml version="1.0" encoding="utf-8"?>
<p:tagLst xmlns:p="http://schemas.openxmlformats.org/presentationml/2006/main">
  <p:tag name="PA" val="v5.2.11"/>
</p:tagLst>
</file>

<file path=ppt/tags/tag197.xml><?xml version="1.0" encoding="utf-8"?>
<p:tagLst xmlns:p="http://schemas.openxmlformats.org/presentationml/2006/main">
  <p:tag name="PA" val="v5.2.11"/>
</p:tagLst>
</file>

<file path=ppt/tags/tag198.xml><?xml version="1.0" encoding="utf-8"?>
<p:tagLst xmlns:p="http://schemas.openxmlformats.org/presentationml/2006/main">
  <p:tag name="PA" val="v5.2.11"/>
</p:tagLst>
</file>

<file path=ppt/tags/tag199.xml><?xml version="1.0" encoding="utf-8"?>
<p:tagLst xmlns:p="http://schemas.openxmlformats.org/presentationml/2006/main">
  <p:tag name="PA" val="v5.2.1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PA" val="v5.2.11"/>
</p:tagLst>
</file>

<file path=ppt/tags/tag201.xml><?xml version="1.0" encoding="utf-8"?>
<p:tagLst xmlns:p="http://schemas.openxmlformats.org/presentationml/2006/main">
  <p:tag name="PA" val="v5.2.11"/>
</p:tagLst>
</file>

<file path=ppt/tags/tag202.xml><?xml version="1.0" encoding="utf-8"?>
<p:tagLst xmlns:p="http://schemas.openxmlformats.org/presentationml/2006/main">
  <p:tag name="PA" val="v5.2.11"/>
</p:tagLst>
</file>

<file path=ppt/tags/tag203.xml><?xml version="1.0" encoding="utf-8"?>
<p:tagLst xmlns:p="http://schemas.openxmlformats.org/presentationml/2006/main">
  <p:tag name="PA" val="v5.2.11"/>
</p:tagLst>
</file>

<file path=ppt/tags/tag204.xml><?xml version="1.0" encoding="utf-8"?>
<p:tagLst xmlns:p="http://schemas.openxmlformats.org/presentationml/2006/main">
  <p:tag name="PA" val="v5.2.11"/>
</p:tagLst>
</file>

<file path=ppt/tags/tag205.xml><?xml version="1.0" encoding="utf-8"?>
<p:tagLst xmlns:p="http://schemas.openxmlformats.org/presentationml/2006/main">
  <p:tag name="PA" val="v5.2.11"/>
</p:tagLst>
</file>

<file path=ppt/tags/tag206.xml><?xml version="1.0" encoding="utf-8"?>
<p:tagLst xmlns:p="http://schemas.openxmlformats.org/presentationml/2006/main">
  <p:tag name="PA" val="v5.2.11"/>
</p:tagLst>
</file>

<file path=ppt/tags/tag207.xml><?xml version="1.0" encoding="utf-8"?>
<p:tagLst xmlns:p="http://schemas.openxmlformats.org/presentationml/2006/main">
  <p:tag name="PA" val="v5.2.11"/>
</p:tagLst>
</file>

<file path=ppt/tags/tag208.xml><?xml version="1.0" encoding="utf-8"?>
<p:tagLst xmlns:p="http://schemas.openxmlformats.org/presentationml/2006/main">
  <p:tag name="PA" val="v5.2.11"/>
</p:tagLst>
</file>

<file path=ppt/tags/tag209.xml><?xml version="1.0" encoding="utf-8"?>
<p:tagLst xmlns:p="http://schemas.openxmlformats.org/presentationml/2006/main">
  <p:tag name="PA" val="v5.2.1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PA" val="v5.2.11"/>
</p:tagLst>
</file>

<file path=ppt/tags/tag211.xml><?xml version="1.0" encoding="utf-8"?>
<p:tagLst xmlns:p="http://schemas.openxmlformats.org/presentationml/2006/main">
  <p:tag name="PA" val="v5.2.11"/>
</p:tagLst>
</file>

<file path=ppt/tags/tag212.xml><?xml version="1.0" encoding="utf-8"?>
<p:tagLst xmlns:p="http://schemas.openxmlformats.org/presentationml/2006/main">
  <p:tag name="PA" val="v5.2.11"/>
</p:tagLst>
</file>

<file path=ppt/tags/tag213.xml><?xml version="1.0" encoding="utf-8"?>
<p:tagLst xmlns:p="http://schemas.openxmlformats.org/presentationml/2006/main">
  <p:tag name="PA" val="v5.2.11"/>
</p:tagLst>
</file>

<file path=ppt/tags/tag214.xml><?xml version="1.0" encoding="utf-8"?>
<p:tagLst xmlns:p="http://schemas.openxmlformats.org/presentationml/2006/main">
  <p:tag name="PA" val="v5.2.11"/>
</p:tagLst>
</file>

<file path=ppt/tags/tag215.xml><?xml version="1.0" encoding="utf-8"?>
<p:tagLst xmlns:p="http://schemas.openxmlformats.org/presentationml/2006/main">
  <p:tag name="PA" val="v5.2.11"/>
</p:tagLst>
</file>

<file path=ppt/tags/tag216.xml><?xml version="1.0" encoding="utf-8"?>
<p:tagLst xmlns:p="http://schemas.openxmlformats.org/presentationml/2006/main">
  <p:tag name="PA" val="v5.2.11"/>
</p:tagLst>
</file>

<file path=ppt/tags/tag217.xml><?xml version="1.0" encoding="utf-8"?>
<p:tagLst xmlns:p="http://schemas.openxmlformats.org/presentationml/2006/main">
  <p:tag name="PA" val="v5.2.11"/>
</p:tagLst>
</file>

<file path=ppt/tags/tag218.xml><?xml version="1.0" encoding="utf-8"?>
<p:tagLst xmlns:p="http://schemas.openxmlformats.org/presentationml/2006/main">
  <p:tag name="PA" val="v5.2.11"/>
</p:tagLst>
</file>

<file path=ppt/tags/tag219.xml><?xml version="1.0" encoding="utf-8"?>
<p:tagLst xmlns:p="http://schemas.openxmlformats.org/presentationml/2006/main">
  <p:tag name="PA" val="v5.2.1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PA" val="v5.2.11"/>
</p:tagLst>
</file>

<file path=ppt/tags/tag221.xml><?xml version="1.0" encoding="utf-8"?>
<p:tagLst xmlns:p="http://schemas.openxmlformats.org/presentationml/2006/main">
  <p:tag name="PA" val="v5.2.11"/>
</p:tagLst>
</file>

<file path=ppt/tags/tag222.xml><?xml version="1.0" encoding="utf-8"?>
<p:tagLst xmlns:p="http://schemas.openxmlformats.org/presentationml/2006/main">
  <p:tag name="PA" val="v5.2.11"/>
</p:tagLst>
</file>

<file path=ppt/tags/tag223.xml><?xml version="1.0" encoding="utf-8"?>
<p:tagLst xmlns:p="http://schemas.openxmlformats.org/presentationml/2006/main">
  <p:tag name="PA" val="v5.2.11"/>
</p:tagLst>
</file>

<file path=ppt/tags/tag224.xml><?xml version="1.0" encoding="utf-8"?>
<p:tagLst xmlns:p="http://schemas.openxmlformats.org/presentationml/2006/main">
  <p:tag name="PA" val="v5.2.11"/>
</p:tagLst>
</file>

<file path=ppt/tags/tag225.xml><?xml version="1.0" encoding="utf-8"?>
<p:tagLst xmlns:p="http://schemas.openxmlformats.org/presentationml/2006/main">
  <p:tag name="PA" val="v5.2.11"/>
</p:tagLst>
</file>

<file path=ppt/tags/tag226.xml><?xml version="1.0" encoding="utf-8"?>
<p:tagLst xmlns:p="http://schemas.openxmlformats.org/presentationml/2006/main">
  <p:tag name="PA" val="v5.2.11"/>
</p:tagLst>
</file>

<file path=ppt/tags/tag227.xml><?xml version="1.0" encoding="utf-8"?>
<p:tagLst xmlns:p="http://schemas.openxmlformats.org/presentationml/2006/main">
  <p:tag name="PA" val="v5.2.11"/>
</p:tagLst>
</file>

<file path=ppt/tags/tag228.xml><?xml version="1.0" encoding="utf-8"?>
<p:tagLst xmlns:p="http://schemas.openxmlformats.org/presentationml/2006/main">
  <p:tag name="PA" val="v5.2.11"/>
</p:tagLst>
</file>

<file path=ppt/tags/tag229.xml><?xml version="1.0" encoding="utf-8"?>
<p:tagLst xmlns:p="http://schemas.openxmlformats.org/presentationml/2006/main">
  <p:tag name="PA" val="v5.2.1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PA" val="v5.2.11"/>
</p:tagLst>
</file>

<file path=ppt/tags/tag231.xml><?xml version="1.0" encoding="utf-8"?>
<p:tagLst xmlns:p="http://schemas.openxmlformats.org/presentationml/2006/main">
  <p:tag name="PA" val="v5.2.11"/>
</p:tagLst>
</file>

<file path=ppt/tags/tag232.xml><?xml version="1.0" encoding="utf-8"?>
<p:tagLst xmlns:p="http://schemas.openxmlformats.org/presentationml/2006/main">
  <p:tag name="PA" val="v5.2.11"/>
</p:tagLst>
</file>

<file path=ppt/tags/tag233.xml><?xml version="1.0" encoding="utf-8"?>
<p:tagLst xmlns:p="http://schemas.openxmlformats.org/presentationml/2006/main">
  <p:tag name="PA" val="v5.2.11"/>
</p:tagLst>
</file>

<file path=ppt/tags/tag234.xml><?xml version="1.0" encoding="utf-8"?>
<p:tagLst xmlns:p="http://schemas.openxmlformats.org/presentationml/2006/main">
  <p:tag name="PA" val="v5.2.11"/>
</p:tagLst>
</file>

<file path=ppt/tags/tag235.xml><?xml version="1.0" encoding="utf-8"?>
<p:tagLst xmlns:p="http://schemas.openxmlformats.org/presentationml/2006/main">
  <p:tag name="PA" val="v5.2.11"/>
</p:tagLst>
</file>

<file path=ppt/tags/tag236.xml><?xml version="1.0" encoding="utf-8"?>
<p:tagLst xmlns:p="http://schemas.openxmlformats.org/presentationml/2006/main">
  <p:tag name="PA" val="v5.2.11"/>
</p:tagLst>
</file>

<file path=ppt/tags/tag237.xml><?xml version="1.0" encoding="utf-8"?>
<p:tagLst xmlns:p="http://schemas.openxmlformats.org/presentationml/2006/main">
  <p:tag name="PA" val="v5.2.11"/>
</p:tagLst>
</file>

<file path=ppt/tags/tag238.xml><?xml version="1.0" encoding="utf-8"?>
<p:tagLst xmlns:p="http://schemas.openxmlformats.org/presentationml/2006/main">
  <p:tag name="PA" val="v5.2.11"/>
</p:tagLst>
</file>

<file path=ppt/tags/tag239.xml><?xml version="1.0" encoding="utf-8"?>
<p:tagLst xmlns:p="http://schemas.openxmlformats.org/presentationml/2006/main">
  <p:tag name="PA" val="v5.2.1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PA" val="v5.2.11"/>
</p:tagLst>
</file>

<file path=ppt/tags/tag241.xml><?xml version="1.0" encoding="utf-8"?>
<p:tagLst xmlns:p="http://schemas.openxmlformats.org/presentationml/2006/main">
  <p:tag name="PA" val="v5.2.11"/>
</p:tagLst>
</file>

<file path=ppt/tags/tag242.xml><?xml version="1.0" encoding="utf-8"?>
<p:tagLst xmlns:p="http://schemas.openxmlformats.org/presentationml/2006/main">
  <p:tag name="PA" val="v5.2.11"/>
</p:tagLst>
</file>

<file path=ppt/tags/tag243.xml><?xml version="1.0" encoding="utf-8"?>
<p:tagLst xmlns:p="http://schemas.openxmlformats.org/presentationml/2006/main">
  <p:tag name="PA" val="v5.2.11"/>
</p:tagLst>
</file>

<file path=ppt/tags/tag244.xml><?xml version="1.0" encoding="utf-8"?>
<p:tagLst xmlns:p="http://schemas.openxmlformats.org/presentationml/2006/main">
  <p:tag name="PA" val="v5.2.11"/>
</p:tagLst>
</file>

<file path=ppt/tags/tag245.xml><?xml version="1.0" encoding="utf-8"?>
<p:tagLst xmlns:p="http://schemas.openxmlformats.org/presentationml/2006/main">
  <p:tag name="PA" val="v5.2.11"/>
</p:tagLst>
</file>

<file path=ppt/tags/tag246.xml><?xml version="1.0" encoding="utf-8"?>
<p:tagLst xmlns:p="http://schemas.openxmlformats.org/presentationml/2006/main">
  <p:tag name="PA" val="v5.2.11"/>
</p:tagLst>
</file>

<file path=ppt/tags/tag247.xml><?xml version="1.0" encoding="utf-8"?>
<p:tagLst xmlns:p="http://schemas.openxmlformats.org/presentationml/2006/main">
  <p:tag name="PA" val="v5.2.11"/>
</p:tagLst>
</file>

<file path=ppt/tags/tag248.xml><?xml version="1.0" encoding="utf-8"?>
<p:tagLst xmlns:p="http://schemas.openxmlformats.org/presentationml/2006/main">
  <p:tag name="PA" val="v5.2.11"/>
</p:tagLst>
</file>

<file path=ppt/tags/tag249.xml><?xml version="1.0" encoding="utf-8"?>
<p:tagLst xmlns:p="http://schemas.openxmlformats.org/presentationml/2006/main">
  <p:tag name="PA" val="v5.2.1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PA" val="v5.2.11"/>
</p:tagLst>
</file>

<file path=ppt/tags/tag251.xml><?xml version="1.0" encoding="utf-8"?>
<p:tagLst xmlns:p="http://schemas.openxmlformats.org/presentationml/2006/main">
  <p:tag name="PA" val="v5.2.11"/>
</p:tagLst>
</file>

<file path=ppt/tags/tag252.xml><?xml version="1.0" encoding="utf-8"?>
<p:tagLst xmlns:p="http://schemas.openxmlformats.org/presentationml/2006/main">
  <p:tag name="PA" val="v5.2.11"/>
</p:tagLst>
</file>

<file path=ppt/tags/tag253.xml><?xml version="1.0" encoding="utf-8"?>
<p:tagLst xmlns:p="http://schemas.openxmlformats.org/presentationml/2006/main">
  <p:tag name="PA" val="v5.2.11"/>
</p:tagLst>
</file>

<file path=ppt/tags/tag254.xml><?xml version="1.0" encoding="utf-8"?>
<p:tagLst xmlns:p="http://schemas.openxmlformats.org/presentationml/2006/main">
  <p:tag name="PA" val="v5.2.11"/>
</p:tagLst>
</file>

<file path=ppt/tags/tag255.xml><?xml version="1.0" encoding="utf-8"?>
<p:tagLst xmlns:p="http://schemas.openxmlformats.org/presentationml/2006/main">
  <p:tag name="PA" val="v5.2.11"/>
</p:tagLst>
</file>

<file path=ppt/tags/tag256.xml><?xml version="1.0" encoding="utf-8"?>
<p:tagLst xmlns:p="http://schemas.openxmlformats.org/presentationml/2006/main">
  <p:tag name="PA" val="v5.2.11"/>
</p:tagLst>
</file>

<file path=ppt/tags/tag257.xml><?xml version="1.0" encoding="utf-8"?>
<p:tagLst xmlns:p="http://schemas.openxmlformats.org/presentationml/2006/main">
  <p:tag name="PA" val="v5.2.11"/>
</p:tagLst>
</file>

<file path=ppt/tags/tag258.xml><?xml version="1.0" encoding="utf-8"?>
<p:tagLst xmlns:p="http://schemas.openxmlformats.org/presentationml/2006/main">
  <p:tag name="PA" val="v5.2.11"/>
</p:tagLst>
</file>

<file path=ppt/tags/tag259.xml><?xml version="1.0" encoding="utf-8"?>
<p:tagLst xmlns:p="http://schemas.openxmlformats.org/presentationml/2006/main">
  <p:tag name="PA" val="v5.2.1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PA" val="v5.2.11"/>
</p:tagLst>
</file>

<file path=ppt/tags/tag261.xml><?xml version="1.0" encoding="utf-8"?>
<p:tagLst xmlns:p="http://schemas.openxmlformats.org/presentationml/2006/main">
  <p:tag name="PA" val="v5.2.11"/>
</p:tagLst>
</file>

<file path=ppt/tags/tag262.xml><?xml version="1.0" encoding="utf-8"?>
<p:tagLst xmlns:p="http://schemas.openxmlformats.org/presentationml/2006/main">
  <p:tag name="PA" val="v5.2.11"/>
</p:tagLst>
</file>

<file path=ppt/tags/tag263.xml><?xml version="1.0" encoding="utf-8"?>
<p:tagLst xmlns:p="http://schemas.openxmlformats.org/presentationml/2006/main">
  <p:tag name="PA" val="v5.2.11"/>
</p:tagLst>
</file>

<file path=ppt/tags/tag264.xml><?xml version="1.0" encoding="utf-8"?>
<p:tagLst xmlns:p="http://schemas.openxmlformats.org/presentationml/2006/main">
  <p:tag name="PA" val="v5.2.11"/>
</p:tagLst>
</file>

<file path=ppt/tags/tag265.xml><?xml version="1.0" encoding="utf-8"?>
<p:tagLst xmlns:p="http://schemas.openxmlformats.org/presentationml/2006/main">
  <p:tag name="PA" val="v5.2.11"/>
</p:tagLst>
</file>

<file path=ppt/tags/tag266.xml><?xml version="1.0" encoding="utf-8"?>
<p:tagLst xmlns:p="http://schemas.openxmlformats.org/presentationml/2006/main">
  <p:tag name="PA" val="v5.2.11"/>
</p:tagLst>
</file>

<file path=ppt/tags/tag267.xml><?xml version="1.0" encoding="utf-8"?>
<p:tagLst xmlns:p="http://schemas.openxmlformats.org/presentationml/2006/main">
  <p:tag name="PA" val="v5.2.11"/>
</p:tagLst>
</file>

<file path=ppt/tags/tag268.xml><?xml version="1.0" encoding="utf-8"?>
<p:tagLst xmlns:p="http://schemas.openxmlformats.org/presentationml/2006/main">
  <p:tag name="PA" val="v5.2.11"/>
</p:tagLst>
</file>

<file path=ppt/tags/tag269.xml><?xml version="1.0" encoding="utf-8"?>
<p:tagLst xmlns:p="http://schemas.openxmlformats.org/presentationml/2006/main">
  <p:tag name="PA" val="v5.2.1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PA" val="v5.2.11"/>
</p:tagLst>
</file>

<file path=ppt/tags/tag271.xml><?xml version="1.0" encoding="utf-8"?>
<p:tagLst xmlns:p="http://schemas.openxmlformats.org/presentationml/2006/main">
  <p:tag name="PA" val="v5.2.11"/>
</p:tagLst>
</file>

<file path=ppt/tags/tag272.xml><?xml version="1.0" encoding="utf-8"?>
<p:tagLst xmlns:p="http://schemas.openxmlformats.org/presentationml/2006/main">
  <p:tag name="PA" val="v5.2.11"/>
</p:tagLst>
</file>

<file path=ppt/tags/tag273.xml><?xml version="1.0" encoding="utf-8"?>
<p:tagLst xmlns:p="http://schemas.openxmlformats.org/presentationml/2006/main">
  <p:tag name="PA" val="v5.2.11"/>
</p:tagLst>
</file>

<file path=ppt/tags/tag274.xml><?xml version="1.0" encoding="utf-8"?>
<p:tagLst xmlns:p="http://schemas.openxmlformats.org/presentationml/2006/main">
  <p:tag name="PA" val="v5.2.11"/>
</p:tagLst>
</file>

<file path=ppt/tags/tag275.xml><?xml version="1.0" encoding="utf-8"?>
<p:tagLst xmlns:p="http://schemas.openxmlformats.org/presentationml/2006/main">
  <p:tag name="PA" val="v5.2.11"/>
</p:tagLst>
</file>

<file path=ppt/tags/tag276.xml><?xml version="1.0" encoding="utf-8"?>
<p:tagLst xmlns:p="http://schemas.openxmlformats.org/presentationml/2006/main">
  <p:tag name="PA" val="v5.2.11"/>
</p:tagLst>
</file>

<file path=ppt/tags/tag277.xml><?xml version="1.0" encoding="utf-8"?>
<p:tagLst xmlns:p="http://schemas.openxmlformats.org/presentationml/2006/main">
  <p:tag name="PA" val="v5.2.11"/>
</p:tagLst>
</file>

<file path=ppt/tags/tag278.xml><?xml version="1.0" encoding="utf-8"?>
<p:tagLst xmlns:p="http://schemas.openxmlformats.org/presentationml/2006/main">
  <p:tag name="PA" val="v5.2.11"/>
</p:tagLst>
</file>

<file path=ppt/tags/tag279.xml><?xml version="1.0" encoding="utf-8"?>
<p:tagLst xmlns:p="http://schemas.openxmlformats.org/presentationml/2006/main">
  <p:tag name="PA" val="v5.2.1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PA" val="v5.2.11"/>
</p:tagLst>
</file>

<file path=ppt/tags/tag281.xml><?xml version="1.0" encoding="utf-8"?>
<p:tagLst xmlns:p="http://schemas.openxmlformats.org/presentationml/2006/main">
  <p:tag name="PA" val="v5.2.11"/>
</p:tagLst>
</file>

<file path=ppt/tags/tag282.xml><?xml version="1.0" encoding="utf-8"?>
<p:tagLst xmlns:p="http://schemas.openxmlformats.org/presentationml/2006/main">
  <p:tag name="PA" val="v5.2.11"/>
</p:tagLst>
</file>

<file path=ppt/tags/tag283.xml><?xml version="1.0" encoding="utf-8"?>
<p:tagLst xmlns:p="http://schemas.openxmlformats.org/presentationml/2006/main">
  <p:tag name="PA" val="v5.2.11"/>
</p:tagLst>
</file>

<file path=ppt/tags/tag284.xml><?xml version="1.0" encoding="utf-8"?>
<p:tagLst xmlns:p="http://schemas.openxmlformats.org/presentationml/2006/main">
  <p:tag name="PA" val="v5.2.11"/>
</p:tagLst>
</file>

<file path=ppt/tags/tag285.xml><?xml version="1.0" encoding="utf-8"?>
<p:tagLst xmlns:p="http://schemas.openxmlformats.org/presentationml/2006/main">
  <p:tag name="PA" val="v5.2.11"/>
</p:tagLst>
</file>

<file path=ppt/tags/tag286.xml><?xml version="1.0" encoding="utf-8"?>
<p:tagLst xmlns:p="http://schemas.openxmlformats.org/presentationml/2006/main">
  <p:tag name="PA" val="v5.2.11"/>
</p:tagLst>
</file>

<file path=ppt/tags/tag287.xml><?xml version="1.0" encoding="utf-8"?>
<p:tagLst xmlns:p="http://schemas.openxmlformats.org/presentationml/2006/main">
  <p:tag name="PA" val="v5.2.11"/>
</p:tagLst>
</file>

<file path=ppt/tags/tag288.xml><?xml version="1.0" encoding="utf-8"?>
<p:tagLst xmlns:p="http://schemas.openxmlformats.org/presentationml/2006/main">
  <p:tag name="PA" val="v5.2.11"/>
</p:tagLst>
</file>

<file path=ppt/tags/tag289.xml><?xml version="1.0" encoding="utf-8"?>
<p:tagLst xmlns:p="http://schemas.openxmlformats.org/presentationml/2006/main">
  <p:tag name="PA" val="v5.2.1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PA" val="v5.2.11"/>
</p:tagLst>
</file>

<file path=ppt/tags/tag291.xml><?xml version="1.0" encoding="utf-8"?>
<p:tagLst xmlns:p="http://schemas.openxmlformats.org/presentationml/2006/main">
  <p:tag name="PA" val="v5.2.11"/>
</p:tagLst>
</file>

<file path=ppt/tags/tag292.xml><?xml version="1.0" encoding="utf-8"?>
<p:tagLst xmlns:p="http://schemas.openxmlformats.org/presentationml/2006/main">
  <p:tag name="PA" val="v5.2.11"/>
</p:tagLst>
</file>

<file path=ppt/tags/tag293.xml><?xml version="1.0" encoding="utf-8"?>
<p:tagLst xmlns:p="http://schemas.openxmlformats.org/presentationml/2006/main">
  <p:tag name="PA" val="v5.2.11"/>
</p:tagLst>
</file>

<file path=ppt/tags/tag294.xml><?xml version="1.0" encoding="utf-8"?>
<p:tagLst xmlns:p="http://schemas.openxmlformats.org/presentationml/2006/main">
  <p:tag name="PA" val="v5.2.11"/>
</p:tagLst>
</file>

<file path=ppt/tags/tag295.xml><?xml version="1.0" encoding="utf-8"?>
<p:tagLst xmlns:p="http://schemas.openxmlformats.org/presentationml/2006/main">
  <p:tag name="PA" val="v5.2.11"/>
</p:tagLst>
</file>

<file path=ppt/tags/tag296.xml><?xml version="1.0" encoding="utf-8"?>
<p:tagLst xmlns:p="http://schemas.openxmlformats.org/presentationml/2006/main">
  <p:tag name="PA" val="v5.2.11"/>
</p:tagLst>
</file>

<file path=ppt/tags/tag297.xml><?xml version="1.0" encoding="utf-8"?>
<p:tagLst xmlns:p="http://schemas.openxmlformats.org/presentationml/2006/main">
  <p:tag name="PA" val="v5.2.11"/>
</p:tagLst>
</file>

<file path=ppt/tags/tag298.xml><?xml version="1.0" encoding="utf-8"?>
<p:tagLst xmlns:p="http://schemas.openxmlformats.org/presentationml/2006/main">
  <p:tag name="PA" val="v5.2.11"/>
</p:tagLst>
</file>

<file path=ppt/tags/tag299.xml><?xml version="1.0" encoding="utf-8"?>
<p:tagLst xmlns:p="http://schemas.openxmlformats.org/presentationml/2006/main">
  <p:tag name="PA" val="v5.2.1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PA" val="v5.2.11"/>
</p:tagLst>
</file>

<file path=ppt/tags/tag301.xml><?xml version="1.0" encoding="utf-8"?>
<p:tagLst xmlns:p="http://schemas.openxmlformats.org/presentationml/2006/main">
  <p:tag name="PA" val="v5.2.11"/>
</p:tagLst>
</file>

<file path=ppt/tags/tag302.xml><?xml version="1.0" encoding="utf-8"?>
<p:tagLst xmlns:p="http://schemas.openxmlformats.org/presentationml/2006/main">
  <p:tag name="PA" val="v5.2.11"/>
</p:tagLst>
</file>

<file path=ppt/tags/tag303.xml><?xml version="1.0" encoding="utf-8"?>
<p:tagLst xmlns:p="http://schemas.openxmlformats.org/presentationml/2006/main">
  <p:tag name="PA" val="v5.2.11"/>
</p:tagLst>
</file>

<file path=ppt/tags/tag304.xml><?xml version="1.0" encoding="utf-8"?>
<p:tagLst xmlns:p="http://schemas.openxmlformats.org/presentationml/2006/main">
  <p:tag name="PA" val="v5.2.11"/>
</p:tagLst>
</file>

<file path=ppt/tags/tag305.xml><?xml version="1.0" encoding="utf-8"?>
<p:tagLst xmlns:p="http://schemas.openxmlformats.org/presentationml/2006/main">
  <p:tag name="PA" val="v5.2.11"/>
</p:tagLst>
</file>

<file path=ppt/tags/tag306.xml><?xml version="1.0" encoding="utf-8"?>
<p:tagLst xmlns:p="http://schemas.openxmlformats.org/presentationml/2006/main">
  <p:tag name="KSO_WM_UNIT_TABLE_BEAUTIFY" val="smartTable{a3504bfe-9be4-4cbb-8cd9-10c76e4b185a}"/>
</p:tagLst>
</file>

<file path=ppt/tags/tag30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0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0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4.xml><?xml version="1.0" encoding="utf-8"?>
<p:tagLst xmlns:p="http://schemas.openxmlformats.org/presentationml/2006/main">
  <p:tag name="KSO_WM_UNIT_PLACING_PICTURE_USER_VIEWPORT" val="{&quot;height&quot;:8984,&quot;width&quot;:15690}"/>
</p:tagLst>
</file>

<file path=ppt/tags/tag315.xml><?xml version="1.0" encoding="utf-8"?>
<p:tagLst xmlns:p="http://schemas.openxmlformats.org/presentationml/2006/main">
  <p:tag name="KSO_WM_SPECIAL_SOURCE" val="bdnull"/>
</p:tagLst>
</file>

<file path=ppt/tags/tag316.xml><?xml version="1.0" encoding="utf-8"?>
<p:tagLst xmlns:p="http://schemas.openxmlformats.org/presentationml/2006/main">
  <p:tag name="PA" val="v5.2.11"/>
</p:tagLst>
</file>

<file path=ppt/tags/tag317.xml><?xml version="1.0" encoding="utf-8"?>
<p:tagLst xmlns:p="http://schemas.openxmlformats.org/presentationml/2006/main">
  <p:tag name="PA" val="v5.2.11"/>
</p:tagLst>
</file>

<file path=ppt/tags/tag318.xml><?xml version="1.0" encoding="utf-8"?>
<p:tagLst xmlns:p="http://schemas.openxmlformats.org/presentationml/2006/main">
  <p:tag name="PA" val="v5.2.11"/>
</p:tagLst>
</file>

<file path=ppt/tags/tag319.xml><?xml version="1.0" encoding="utf-8"?>
<p:tagLst xmlns:p="http://schemas.openxmlformats.org/presentationml/2006/main">
  <p:tag name="PA" val="v5.2.1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PA" val="v5.2.11"/>
</p:tagLst>
</file>

<file path=ppt/tags/tag321.xml><?xml version="1.0" encoding="utf-8"?>
<p:tagLst xmlns:p="http://schemas.openxmlformats.org/presentationml/2006/main">
  <p:tag name="PA" val="v5.2.11"/>
</p:tagLst>
</file>

<file path=ppt/tags/tag322.xml><?xml version="1.0" encoding="utf-8"?>
<p:tagLst xmlns:p="http://schemas.openxmlformats.org/presentationml/2006/main">
  <p:tag name="PA" val="v5.2.11"/>
</p:tagLst>
</file>

<file path=ppt/tags/tag323.xml><?xml version="1.0" encoding="utf-8"?>
<p:tagLst xmlns:p="http://schemas.openxmlformats.org/presentationml/2006/main">
  <p:tag name="PA" val="v5.2.11"/>
</p:tagLst>
</file>

<file path=ppt/tags/tag324.xml><?xml version="1.0" encoding="utf-8"?>
<p:tagLst xmlns:p="http://schemas.openxmlformats.org/presentationml/2006/main">
  <p:tag name="PA" val="v5.2.11"/>
</p:tagLst>
</file>

<file path=ppt/tags/tag325.xml><?xml version="1.0" encoding="utf-8"?>
<p:tagLst xmlns:p="http://schemas.openxmlformats.org/presentationml/2006/main">
  <p:tag name="PA" val="v5.2.11"/>
</p:tagLst>
</file>

<file path=ppt/tags/tag326.xml><?xml version="1.0" encoding="utf-8"?>
<p:tagLst xmlns:p="http://schemas.openxmlformats.org/presentationml/2006/main">
  <p:tag name="PA" val="v5.2.11"/>
</p:tagLst>
</file>

<file path=ppt/tags/tag327.xml><?xml version="1.0" encoding="utf-8"?>
<p:tagLst xmlns:p="http://schemas.openxmlformats.org/presentationml/2006/main">
  <p:tag name="PA" val="v5.2.11"/>
</p:tagLst>
</file>

<file path=ppt/tags/tag328.xml><?xml version="1.0" encoding="utf-8"?>
<p:tagLst xmlns:p="http://schemas.openxmlformats.org/presentationml/2006/main">
  <p:tag name="PA" val="v5.2.11"/>
</p:tagLst>
</file>

<file path=ppt/tags/tag329.xml><?xml version="1.0" encoding="utf-8"?>
<p:tagLst xmlns:p="http://schemas.openxmlformats.org/presentationml/2006/main">
  <p:tag name="PA" val="v5.2.1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PA" val="v5.2.11"/>
</p:tagLst>
</file>

<file path=ppt/tags/tag331.xml><?xml version="1.0" encoding="utf-8"?>
<p:tagLst xmlns:p="http://schemas.openxmlformats.org/presentationml/2006/main">
  <p:tag name="PA" val="v5.2.11"/>
</p:tagLst>
</file>

<file path=ppt/tags/tag332.xml><?xml version="1.0" encoding="utf-8"?>
<p:tagLst xmlns:p="http://schemas.openxmlformats.org/presentationml/2006/main">
  <p:tag name="PA" val="v5.2.11"/>
</p:tagLst>
</file>

<file path=ppt/tags/tag333.xml><?xml version="1.0" encoding="utf-8"?>
<p:tagLst xmlns:p="http://schemas.openxmlformats.org/presentationml/2006/main">
  <p:tag name="PA" val="v5.2.11"/>
</p:tagLst>
</file>

<file path=ppt/tags/tag334.xml><?xml version="1.0" encoding="utf-8"?>
<p:tagLst xmlns:p="http://schemas.openxmlformats.org/presentationml/2006/main">
  <p:tag name="PA" val="v5.2.11"/>
</p:tagLst>
</file>

<file path=ppt/tags/tag335.xml><?xml version="1.0" encoding="utf-8"?>
<p:tagLst xmlns:p="http://schemas.openxmlformats.org/presentationml/2006/main">
  <p:tag name="PA" val="v5.2.11"/>
</p:tagLst>
</file>

<file path=ppt/tags/tag336.xml><?xml version="1.0" encoding="utf-8"?>
<p:tagLst xmlns:p="http://schemas.openxmlformats.org/presentationml/2006/main">
  <p:tag name="PA" val="v5.2.11"/>
</p:tagLst>
</file>

<file path=ppt/tags/tag337.xml><?xml version="1.0" encoding="utf-8"?>
<p:tagLst xmlns:p="http://schemas.openxmlformats.org/presentationml/2006/main">
  <p:tag name="PA" val="v5.2.11"/>
</p:tagLst>
</file>

<file path=ppt/tags/tag338.xml><?xml version="1.0" encoding="utf-8"?>
<p:tagLst xmlns:p="http://schemas.openxmlformats.org/presentationml/2006/main">
  <p:tag name="PA" val="v5.2.11"/>
</p:tagLst>
</file>

<file path=ppt/tags/tag339.xml><?xml version="1.0" encoding="utf-8"?>
<p:tagLst xmlns:p="http://schemas.openxmlformats.org/presentationml/2006/main">
  <p:tag name="PA" val="v5.2.1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PA" val="v5.2.11"/>
</p:tagLst>
</file>

<file path=ppt/tags/tag341.xml><?xml version="1.0" encoding="utf-8"?>
<p:tagLst xmlns:p="http://schemas.openxmlformats.org/presentationml/2006/main">
  <p:tag name="PA" val="v5.2.11"/>
</p:tagLst>
</file>

<file path=ppt/tags/tag342.xml><?xml version="1.0" encoding="utf-8"?>
<p:tagLst xmlns:p="http://schemas.openxmlformats.org/presentationml/2006/main">
  <p:tag name="PA" val="v5.2.11"/>
</p:tagLst>
</file>

<file path=ppt/tags/tag343.xml><?xml version="1.0" encoding="utf-8"?>
<p:tagLst xmlns:p="http://schemas.openxmlformats.org/presentationml/2006/main">
  <p:tag name="PA" val="v5.2.11"/>
</p:tagLst>
</file>

<file path=ppt/tags/tag344.xml><?xml version="1.0" encoding="utf-8"?>
<p:tagLst xmlns:p="http://schemas.openxmlformats.org/presentationml/2006/main">
  <p:tag name="PA" val="v5.2.11"/>
</p:tagLst>
</file>

<file path=ppt/tags/tag345.xml><?xml version="1.0" encoding="utf-8"?>
<p:tagLst xmlns:p="http://schemas.openxmlformats.org/presentationml/2006/main">
  <p:tag name="PA" val="v5.2.11"/>
</p:tagLst>
</file>

<file path=ppt/tags/tag346.xml><?xml version="1.0" encoding="utf-8"?>
<p:tagLst xmlns:p="http://schemas.openxmlformats.org/presentationml/2006/main">
  <p:tag name="PA" val="v5.2.11"/>
</p:tagLst>
</file>

<file path=ppt/tags/tag347.xml><?xml version="1.0" encoding="utf-8"?>
<p:tagLst xmlns:p="http://schemas.openxmlformats.org/presentationml/2006/main">
  <p:tag name="PA" val="v5.2.11"/>
</p:tagLst>
</file>

<file path=ppt/tags/tag348.xml><?xml version="1.0" encoding="utf-8"?>
<p:tagLst xmlns:p="http://schemas.openxmlformats.org/presentationml/2006/main">
  <p:tag name="PA" val="v5.2.11"/>
</p:tagLst>
</file>

<file path=ppt/tags/tag349.xml><?xml version="1.0" encoding="utf-8"?>
<p:tagLst xmlns:p="http://schemas.openxmlformats.org/presentationml/2006/main">
  <p:tag name="PA" val="v5.2.1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PA" val="v5.2.11"/>
</p:tagLst>
</file>

<file path=ppt/tags/tag351.xml><?xml version="1.0" encoding="utf-8"?>
<p:tagLst xmlns:p="http://schemas.openxmlformats.org/presentationml/2006/main">
  <p:tag name="PA" val="v5.2.11"/>
</p:tagLst>
</file>

<file path=ppt/tags/tag352.xml><?xml version="1.0" encoding="utf-8"?>
<p:tagLst xmlns:p="http://schemas.openxmlformats.org/presentationml/2006/main">
  <p:tag name="PA" val="v5.2.11"/>
</p:tagLst>
</file>

<file path=ppt/tags/tag353.xml><?xml version="1.0" encoding="utf-8"?>
<p:tagLst xmlns:p="http://schemas.openxmlformats.org/presentationml/2006/main">
  <p:tag name="PA" val="v5.2.11"/>
</p:tagLst>
</file>

<file path=ppt/tags/tag354.xml><?xml version="1.0" encoding="utf-8"?>
<p:tagLst xmlns:p="http://schemas.openxmlformats.org/presentationml/2006/main">
  <p:tag name="PA" val="v5.2.11"/>
</p:tagLst>
</file>

<file path=ppt/tags/tag355.xml><?xml version="1.0" encoding="utf-8"?>
<p:tagLst xmlns:p="http://schemas.openxmlformats.org/presentationml/2006/main">
  <p:tag name="PA" val="v5.2.11"/>
</p:tagLst>
</file>

<file path=ppt/tags/tag356.xml><?xml version="1.0" encoding="utf-8"?>
<p:tagLst xmlns:p="http://schemas.openxmlformats.org/presentationml/2006/main">
  <p:tag name="PA" val="v5.2.11"/>
</p:tagLst>
</file>

<file path=ppt/tags/tag357.xml><?xml version="1.0" encoding="utf-8"?>
<p:tagLst xmlns:p="http://schemas.openxmlformats.org/presentationml/2006/main">
  <p:tag name="PA" val="v5.2.11"/>
</p:tagLst>
</file>

<file path=ppt/tags/tag358.xml><?xml version="1.0" encoding="utf-8"?>
<p:tagLst xmlns:p="http://schemas.openxmlformats.org/presentationml/2006/main">
  <p:tag name="PA" val="v5.2.11"/>
</p:tagLst>
</file>

<file path=ppt/tags/tag359.xml><?xml version="1.0" encoding="utf-8"?>
<p:tagLst xmlns:p="http://schemas.openxmlformats.org/presentationml/2006/main">
  <p:tag name="PA" val="v5.2.1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PA" val="v5.2.11"/>
</p:tagLst>
</file>

<file path=ppt/tags/tag361.xml><?xml version="1.0" encoding="utf-8"?>
<p:tagLst xmlns:p="http://schemas.openxmlformats.org/presentationml/2006/main">
  <p:tag name="PA" val="v5.2.11"/>
</p:tagLst>
</file>

<file path=ppt/tags/tag362.xml><?xml version="1.0" encoding="utf-8"?>
<p:tagLst xmlns:p="http://schemas.openxmlformats.org/presentationml/2006/main">
  <p:tag name="PA" val="v5.2.11"/>
</p:tagLst>
</file>

<file path=ppt/tags/tag363.xml><?xml version="1.0" encoding="utf-8"?>
<p:tagLst xmlns:p="http://schemas.openxmlformats.org/presentationml/2006/main">
  <p:tag name="PA" val="v5.2.11"/>
</p:tagLst>
</file>

<file path=ppt/tags/tag364.xml><?xml version="1.0" encoding="utf-8"?>
<p:tagLst xmlns:p="http://schemas.openxmlformats.org/presentationml/2006/main">
  <p:tag name="PA" val="v5.2.11"/>
</p:tagLst>
</file>

<file path=ppt/tags/tag365.xml><?xml version="1.0" encoding="utf-8"?>
<p:tagLst xmlns:p="http://schemas.openxmlformats.org/presentationml/2006/main">
  <p:tag name="PA" val="v5.2.11"/>
</p:tagLst>
</file>

<file path=ppt/tags/tag366.xml><?xml version="1.0" encoding="utf-8"?>
<p:tagLst xmlns:p="http://schemas.openxmlformats.org/presentationml/2006/main">
  <p:tag name="PA" val="v5.2.11"/>
</p:tagLst>
</file>

<file path=ppt/tags/tag367.xml><?xml version="1.0" encoding="utf-8"?>
<p:tagLst xmlns:p="http://schemas.openxmlformats.org/presentationml/2006/main">
  <p:tag name="PA" val="v5.2.11"/>
</p:tagLst>
</file>

<file path=ppt/tags/tag368.xml><?xml version="1.0" encoding="utf-8"?>
<p:tagLst xmlns:p="http://schemas.openxmlformats.org/presentationml/2006/main">
  <p:tag name="PA" val="v5.2.11"/>
</p:tagLst>
</file>

<file path=ppt/tags/tag369.xml><?xml version="1.0" encoding="utf-8"?>
<p:tagLst xmlns:p="http://schemas.openxmlformats.org/presentationml/2006/main">
  <p:tag name="PA" val="v5.2.1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PA" val="v5.2.11"/>
</p:tagLst>
</file>

<file path=ppt/tags/tag371.xml><?xml version="1.0" encoding="utf-8"?>
<p:tagLst xmlns:p="http://schemas.openxmlformats.org/presentationml/2006/main">
  <p:tag name="PA" val="v5.2.11"/>
</p:tagLst>
</file>

<file path=ppt/tags/tag372.xml><?xml version="1.0" encoding="utf-8"?>
<p:tagLst xmlns:p="http://schemas.openxmlformats.org/presentationml/2006/main">
  <p:tag name="PA" val="v5.2.11"/>
</p:tagLst>
</file>

<file path=ppt/tags/tag373.xml><?xml version="1.0" encoding="utf-8"?>
<p:tagLst xmlns:p="http://schemas.openxmlformats.org/presentationml/2006/main">
  <p:tag name="PA" val="v5.2.11"/>
</p:tagLst>
</file>

<file path=ppt/tags/tag374.xml><?xml version="1.0" encoding="utf-8"?>
<p:tagLst xmlns:p="http://schemas.openxmlformats.org/presentationml/2006/main">
  <p:tag name="PA" val="v5.2.11"/>
</p:tagLst>
</file>

<file path=ppt/tags/tag375.xml><?xml version="1.0" encoding="utf-8"?>
<p:tagLst xmlns:p="http://schemas.openxmlformats.org/presentationml/2006/main">
  <p:tag name="PA" val="v5.2.11"/>
</p:tagLst>
</file>

<file path=ppt/tags/tag376.xml><?xml version="1.0" encoding="utf-8"?>
<p:tagLst xmlns:p="http://schemas.openxmlformats.org/presentationml/2006/main">
  <p:tag name="PA" val="v5.2.11"/>
</p:tagLst>
</file>

<file path=ppt/tags/tag377.xml><?xml version="1.0" encoding="utf-8"?>
<p:tagLst xmlns:p="http://schemas.openxmlformats.org/presentationml/2006/main">
  <p:tag name="PA" val="v5.2.11"/>
</p:tagLst>
</file>

<file path=ppt/tags/tag378.xml><?xml version="1.0" encoding="utf-8"?>
<p:tagLst xmlns:p="http://schemas.openxmlformats.org/presentationml/2006/main">
  <p:tag name="PA" val="v5.2.11"/>
</p:tagLst>
</file>

<file path=ppt/tags/tag379.xml><?xml version="1.0" encoding="utf-8"?>
<p:tagLst xmlns:p="http://schemas.openxmlformats.org/presentationml/2006/main">
  <p:tag name="PA" val="v5.2.1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PA" val="v5.2.11"/>
</p:tagLst>
</file>

<file path=ppt/tags/tag381.xml><?xml version="1.0" encoding="utf-8"?>
<p:tagLst xmlns:p="http://schemas.openxmlformats.org/presentationml/2006/main">
  <p:tag name="PA" val="v5.2.11"/>
</p:tagLst>
</file>

<file path=ppt/tags/tag382.xml><?xml version="1.0" encoding="utf-8"?>
<p:tagLst xmlns:p="http://schemas.openxmlformats.org/presentationml/2006/main">
  <p:tag name="PA" val="v5.2.11"/>
</p:tagLst>
</file>

<file path=ppt/tags/tag383.xml><?xml version="1.0" encoding="utf-8"?>
<p:tagLst xmlns:p="http://schemas.openxmlformats.org/presentationml/2006/main">
  <p:tag name="PA" val="v5.2.11"/>
</p:tagLst>
</file>

<file path=ppt/tags/tag384.xml><?xml version="1.0" encoding="utf-8"?>
<p:tagLst xmlns:p="http://schemas.openxmlformats.org/presentationml/2006/main">
  <p:tag name="PA" val="v5.2.11"/>
</p:tagLst>
</file>

<file path=ppt/tags/tag385.xml><?xml version="1.0" encoding="utf-8"?>
<p:tagLst xmlns:p="http://schemas.openxmlformats.org/presentationml/2006/main">
  <p:tag name="PA" val="v5.2.11"/>
</p:tagLst>
</file>

<file path=ppt/tags/tag386.xml><?xml version="1.0" encoding="utf-8"?>
<p:tagLst xmlns:p="http://schemas.openxmlformats.org/presentationml/2006/main">
  <p:tag name="PA" val="v5.2.11"/>
</p:tagLst>
</file>

<file path=ppt/tags/tag387.xml><?xml version="1.0" encoding="utf-8"?>
<p:tagLst xmlns:p="http://schemas.openxmlformats.org/presentationml/2006/main">
  <p:tag name="PA" val="v5.2.11"/>
</p:tagLst>
</file>

<file path=ppt/tags/tag388.xml><?xml version="1.0" encoding="utf-8"?>
<p:tagLst xmlns:p="http://schemas.openxmlformats.org/presentationml/2006/main">
  <p:tag name="PA" val="v5.2.11"/>
</p:tagLst>
</file>

<file path=ppt/tags/tag389.xml><?xml version="1.0" encoding="utf-8"?>
<p:tagLst xmlns:p="http://schemas.openxmlformats.org/presentationml/2006/main">
  <p:tag name="PA" val="v5.2.1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PA" val="v5.2.11"/>
</p:tagLst>
</file>

<file path=ppt/tags/tag391.xml><?xml version="1.0" encoding="utf-8"?>
<p:tagLst xmlns:p="http://schemas.openxmlformats.org/presentationml/2006/main">
  <p:tag name="PA" val="v5.2.11"/>
</p:tagLst>
</file>

<file path=ppt/tags/tag392.xml><?xml version="1.0" encoding="utf-8"?>
<p:tagLst xmlns:p="http://schemas.openxmlformats.org/presentationml/2006/main">
  <p:tag name="PA" val="v5.2.11"/>
</p:tagLst>
</file>

<file path=ppt/tags/tag393.xml><?xml version="1.0" encoding="utf-8"?>
<p:tagLst xmlns:p="http://schemas.openxmlformats.org/presentationml/2006/main">
  <p:tag name="PA" val="v5.2.11"/>
</p:tagLst>
</file>

<file path=ppt/tags/tag394.xml><?xml version="1.0" encoding="utf-8"?>
<p:tagLst xmlns:p="http://schemas.openxmlformats.org/presentationml/2006/main">
  <p:tag name="PA" val="v5.2.11"/>
</p:tagLst>
</file>

<file path=ppt/tags/tag395.xml><?xml version="1.0" encoding="utf-8"?>
<p:tagLst xmlns:p="http://schemas.openxmlformats.org/presentationml/2006/main">
  <p:tag name="PA" val="v5.2.11"/>
</p:tagLst>
</file>

<file path=ppt/tags/tag396.xml><?xml version="1.0" encoding="utf-8"?>
<p:tagLst xmlns:p="http://schemas.openxmlformats.org/presentationml/2006/main">
  <p:tag name="PA" val="v5.2.11"/>
</p:tagLst>
</file>

<file path=ppt/tags/tag397.xml><?xml version="1.0" encoding="utf-8"?>
<p:tagLst xmlns:p="http://schemas.openxmlformats.org/presentationml/2006/main">
  <p:tag name="PA" val="v5.2.11"/>
</p:tagLst>
</file>

<file path=ppt/tags/tag398.xml><?xml version="1.0" encoding="utf-8"?>
<p:tagLst xmlns:p="http://schemas.openxmlformats.org/presentationml/2006/main">
  <p:tag name="PA" val="v5.2.11"/>
</p:tagLst>
</file>

<file path=ppt/tags/tag399.xml><?xml version="1.0" encoding="utf-8"?>
<p:tagLst xmlns:p="http://schemas.openxmlformats.org/presentationml/2006/main">
  <p:tag name="PA" val="v5.2.1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PA" val="v5.2.11"/>
</p:tagLst>
</file>

<file path=ppt/tags/tag401.xml><?xml version="1.0" encoding="utf-8"?>
<p:tagLst xmlns:p="http://schemas.openxmlformats.org/presentationml/2006/main">
  <p:tag name="PA" val="v5.2.11"/>
</p:tagLst>
</file>

<file path=ppt/tags/tag402.xml><?xml version="1.0" encoding="utf-8"?>
<p:tagLst xmlns:p="http://schemas.openxmlformats.org/presentationml/2006/main">
  <p:tag name="PA" val="v5.2.11"/>
</p:tagLst>
</file>

<file path=ppt/tags/tag403.xml><?xml version="1.0" encoding="utf-8"?>
<p:tagLst xmlns:p="http://schemas.openxmlformats.org/presentationml/2006/main">
  <p:tag name="PA" val="v5.2.11"/>
</p:tagLst>
</file>

<file path=ppt/tags/tag404.xml><?xml version="1.0" encoding="utf-8"?>
<p:tagLst xmlns:p="http://schemas.openxmlformats.org/presentationml/2006/main">
  <p:tag name="PA" val="v5.2.11"/>
</p:tagLst>
</file>

<file path=ppt/tags/tag405.xml><?xml version="1.0" encoding="utf-8"?>
<p:tagLst xmlns:p="http://schemas.openxmlformats.org/presentationml/2006/main">
  <p:tag name="PA" val="v5.2.11"/>
</p:tagLst>
</file>

<file path=ppt/tags/tag406.xml><?xml version="1.0" encoding="utf-8"?>
<p:tagLst xmlns:p="http://schemas.openxmlformats.org/presentationml/2006/main">
  <p:tag name="PA" val="v5.2.11"/>
</p:tagLst>
</file>

<file path=ppt/tags/tag407.xml><?xml version="1.0" encoding="utf-8"?>
<p:tagLst xmlns:p="http://schemas.openxmlformats.org/presentationml/2006/main">
  <p:tag name="PA" val="v5.2.11"/>
</p:tagLst>
</file>

<file path=ppt/tags/tag408.xml><?xml version="1.0" encoding="utf-8"?>
<p:tagLst xmlns:p="http://schemas.openxmlformats.org/presentationml/2006/main">
  <p:tag name="PA" val="v5.2.11"/>
</p:tagLst>
</file>

<file path=ppt/tags/tag409.xml><?xml version="1.0" encoding="utf-8"?>
<p:tagLst xmlns:p="http://schemas.openxmlformats.org/presentationml/2006/main">
  <p:tag name="PA" val="v5.2.1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PA" val="v5.2.11"/>
</p:tagLst>
</file>

<file path=ppt/tags/tag411.xml><?xml version="1.0" encoding="utf-8"?>
<p:tagLst xmlns:p="http://schemas.openxmlformats.org/presentationml/2006/main">
  <p:tag name="PA" val="v5.2.11"/>
</p:tagLst>
</file>

<file path=ppt/tags/tag412.xml><?xml version="1.0" encoding="utf-8"?>
<p:tagLst xmlns:p="http://schemas.openxmlformats.org/presentationml/2006/main">
  <p:tag name="PA" val="v5.2.11"/>
</p:tagLst>
</file>

<file path=ppt/tags/tag413.xml><?xml version="1.0" encoding="utf-8"?>
<p:tagLst xmlns:p="http://schemas.openxmlformats.org/presentationml/2006/main">
  <p:tag name="PA" val="v5.2.11"/>
</p:tagLst>
</file>

<file path=ppt/tags/tag414.xml><?xml version="1.0" encoding="utf-8"?>
<p:tagLst xmlns:p="http://schemas.openxmlformats.org/presentationml/2006/main">
  <p:tag name="PA" val="v5.2.11"/>
</p:tagLst>
</file>

<file path=ppt/tags/tag415.xml><?xml version="1.0" encoding="utf-8"?>
<p:tagLst xmlns:p="http://schemas.openxmlformats.org/presentationml/2006/main">
  <p:tag name="PA" val="v5.2.11"/>
</p:tagLst>
</file>

<file path=ppt/tags/tag416.xml><?xml version="1.0" encoding="utf-8"?>
<p:tagLst xmlns:p="http://schemas.openxmlformats.org/presentationml/2006/main">
  <p:tag name="PA" val="v5.2.11"/>
</p:tagLst>
</file>

<file path=ppt/tags/tag417.xml><?xml version="1.0" encoding="utf-8"?>
<p:tagLst xmlns:p="http://schemas.openxmlformats.org/presentationml/2006/main">
  <p:tag name="PA" val="v5.2.11"/>
</p:tagLst>
</file>

<file path=ppt/tags/tag418.xml><?xml version="1.0" encoding="utf-8"?>
<p:tagLst xmlns:p="http://schemas.openxmlformats.org/presentationml/2006/main">
  <p:tag name="PA" val="v5.2.11"/>
</p:tagLst>
</file>

<file path=ppt/tags/tag419.xml><?xml version="1.0" encoding="utf-8"?>
<p:tagLst xmlns:p="http://schemas.openxmlformats.org/presentationml/2006/main">
  <p:tag name="PA" val="v5.2.1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PA" val="v5.2.11"/>
</p:tagLst>
</file>

<file path=ppt/tags/tag421.xml><?xml version="1.0" encoding="utf-8"?>
<p:tagLst xmlns:p="http://schemas.openxmlformats.org/presentationml/2006/main">
  <p:tag name="PA" val="v5.2.11"/>
</p:tagLst>
</file>

<file path=ppt/tags/tag422.xml><?xml version="1.0" encoding="utf-8"?>
<p:tagLst xmlns:p="http://schemas.openxmlformats.org/presentationml/2006/main">
  <p:tag name="PA" val="v5.2.11"/>
</p:tagLst>
</file>

<file path=ppt/tags/tag423.xml><?xml version="1.0" encoding="utf-8"?>
<p:tagLst xmlns:p="http://schemas.openxmlformats.org/presentationml/2006/main">
  <p:tag name="PA" val="v5.2.11"/>
</p:tagLst>
</file>

<file path=ppt/tags/tag424.xml><?xml version="1.0" encoding="utf-8"?>
<p:tagLst xmlns:p="http://schemas.openxmlformats.org/presentationml/2006/main">
  <p:tag name="PA" val="v5.2.11"/>
</p:tagLst>
</file>

<file path=ppt/tags/tag425.xml><?xml version="1.0" encoding="utf-8"?>
<p:tagLst xmlns:p="http://schemas.openxmlformats.org/presentationml/2006/main">
  <p:tag name="PA" val="v5.2.11"/>
</p:tagLst>
</file>

<file path=ppt/tags/tag426.xml><?xml version="1.0" encoding="utf-8"?>
<p:tagLst xmlns:p="http://schemas.openxmlformats.org/presentationml/2006/main">
  <p:tag name="PA" val="v5.2.11"/>
</p:tagLst>
</file>

<file path=ppt/tags/tag427.xml><?xml version="1.0" encoding="utf-8"?>
<p:tagLst xmlns:p="http://schemas.openxmlformats.org/presentationml/2006/main">
  <p:tag name="PA" val="v5.2.11"/>
</p:tagLst>
</file>

<file path=ppt/tags/tag428.xml><?xml version="1.0" encoding="utf-8"?>
<p:tagLst xmlns:p="http://schemas.openxmlformats.org/presentationml/2006/main">
  <p:tag name="PA" val="v5.2.11"/>
</p:tagLst>
</file>

<file path=ppt/tags/tag429.xml><?xml version="1.0" encoding="utf-8"?>
<p:tagLst xmlns:p="http://schemas.openxmlformats.org/presentationml/2006/main">
  <p:tag name="PA" val="v5.2.1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PA" val="v5.2.11"/>
</p:tagLst>
</file>

<file path=ppt/tags/tag431.xml><?xml version="1.0" encoding="utf-8"?>
<p:tagLst xmlns:p="http://schemas.openxmlformats.org/presentationml/2006/main">
  <p:tag name="PA" val="v5.2.11"/>
</p:tagLst>
</file>

<file path=ppt/tags/tag43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3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34.xml><?xml version="1.0" encoding="utf-8"?>
<p:tagLst xmlns:p="http://schemas.openxmlformats.org/presentationml/2006/main">
  <p:tag name="KSO_WM_UNIT_TABLE_BEAUTIFY" val="smartTable{a3504bfe-9be4-4cbb-8cd9-10c76e4b185a}"/>
</p:tagLst>
</file>

<file path=ppt/tags/tag43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36.xml><?xml version="1.0" encoding="utf-8"?>
<p:tagLst xmlns:p="http://schemas.openxmlformats.org/presentationml/2006/main">
  <p:tag name="KSO_WM_UNIT_TABLE_BEAUTIFY" val="smartTable{a3504bfe-9be4-4cbb-8cd9-10c76e4b185a}"/>
</p:tagLst>
</file>

<file path=ppt/tags/tag43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3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3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PLACING_PICTURE_USER_VIEWPORT" val="{&quot;height&quot;:8984,&quot;width&quot;:15690}"/>
</p:tagLst>
</file>

<file path=ppt/tags/tag441.xml><?xml version="1.0" encoding="utf-8"?>
<p:tagLst xmlns:p="http://schemas.openxmlformats.org/presentationml/2006/main">
  <p:tag name="KSO_WM_SPECIAL_SOURCE" val="bdnull"/>
</p:tagLst>
</file>

<file path=ppt/tags/tag442.xml><?xml version="1.0" encoding="utf-8"?>
<p:tagLst xmlns:p="http://schemas.openxmlformats.org/presentationml/2006/main">
  <p:tag name="KSO_WM_UNIT_TABLE_BEAUTIFY" val="smartTable{d79ced12-b5b2-4144-b7b3-3ef6fcb59e6e}"/>
</p:tagLst>
</file>

<file path=ppt/tags/tag44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4.xml><?xml version="1.0" encoding="utf-8"?>
<p:tagLst xmlns:p="http://schemas.openxmlformats.org/presentationml/2006/main">
  <p:tag name="KSO_WM_UNIT_TABLE_BEAUTIFY" val="smartTable{d79ced12-b5b2-4144-b7b3-3ef6fcb59e6e}"/>
</p:tagLst>
</file>

<file path=ppt/tags/tag44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7.xml><?xml version="1.0" encoding="utf-8"?>
<p:tagLst xmlns:p="http://schemas.openxmlformats.org/presentationml/2006/main">
  <p:tag name="COMMONDATA" val="eyJoZGlkIjoiYWE1N2JhM2ZkYWYxMmIyOTYyMzRmZGExNjNmNTUwMDIifQ=="/>
  <p:tag name="KSO_WPP_MARK_KEY" val="eb4bae4b-5360-49a4-a543-f6ced229f92c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PA" val="v5.2.11"/>
</p:tagLst>
</file>

<file path=ppt/tags/tag64.xml><?xml version="1.0" encoding="utf-8"?>
<p:tagLst xmlns:p="http://schemas.openxmlformats.org/presentationml/2006/main">
  <p:tag name="PA" val="v5.2.11"/>
</p:tagLst>
</file>

<file path=ppt/tags/tag65.xml><?xml version="1.0" encoding="utf-8"?>
<p:tagLst xmlns:p="http://schemas.openxmlformats.org/presentationml/2006/main">
  <p:tag name="PA" val="v5.2.11"/>
</p:tagLst>
</file>

<file path=ppt/tags/tag66.xml><?xml version="1.0" encoding="utf-8"?>
<p:tagLst xmlns:p="http://schemas.openxmlformats.org/presentationml/2006/main">
  <p:tag name="PA" val="v5.2.11"/>
</p:tagLst>
</file>

<file path=ppt/tags/tag67.xml><?xml version="1.0" encoding="utf-8"?>
<p:tagLst xmlns:p="http://schemas.openxmlformats.org/presentationml/2006/main">
  <p:tag name="PA" val="v5.2.11"/>
</p:tagLst>
</file>

<file path=ppt/tags/tag68.xml><?xml version="1.0" encoding="utf-8"?>
<p:tagLst xmlns:p="http://schemas.openxmlformats.org/presentationml/2006/main">
  <p:tag name="PA" val="v5.2.11"/>
</p:tagLst>
</file>

<file path=ppt/tags/tag69.xml><?xml version="1.0" encoding="utf-8"?>
<p:tagLst xmlns:p="http://schemas.openxmlformats.org/presentationml/2006/main">
  <p:tag name="PA" val="v5.2.1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PA" val="v5.2.11"/>
</p:tagLst>
</file>

<file path=ppt/tags/tag71.xml><?xml version="1.0" encoding="utf-8"?>
<p:tagLst xmlns:p="http://schemas.openxmlformats.org/presentationml/2006/main">
  <p:tag name="PA" val="v5.2.11"/>
</p:tagLst>
</file>

<file path=ppt/tags/tag72.xml><?xml version="1.0" encoding="utf-8"?>
<p:tagLst xmlns:p="http://schemas.openxmlformats.org/presentationml/2006/main">
  <p:tag name="PA" val="v5.2.11"/>
</p:tagLst>
</file>

<file path=ppt/tags/tag73.xml><?xml version="1.0" encoding="utf-8"?>
<p:tagLst xmlns:p="http://schemas.openxmlformats.org/presentationml/2006/main">
  <p:tag name="PA" val="v5.2.11"/>
</p:tagLst>
</file>

<file path=ppt/tags/tag74.xml><?xml version="1.0" encoding="utf-8"?>
<p:tagLst xmlns:p="http://schemas.openxmlformats.org/presentationml/2006/main">
  <p:tag name="PA" val="v5.2.11"/>
</p:tagLst>
</file>

<file path=ppt/tags/tag75.xml><?xml version="1.0" encoding="utf-8"?>
<p:tagLst xmlns:p="http://schemas.openxmlformats.org/presentationml/2006/main">
  <p:tag name="PA" val="v5.2.11"/>
</p:tagLst>
</file>

<file path=ppt/tags/tag76.xml><?xml version="1.0" encoding="utf-8"?>
<p:tagLst xmlns:p="http://schemas.openxmlformats.org/presentationml/2006/main">
  <p:tag name="PA" val="v5.2.11"/>
</p:tagLst>
</file>

<file path=ppt/tags/tag77.xml><?xml version="1.0" encoding="utf-8"?>
<p:tagLst xmlns:p="http://schemas.openxmlformats.org/presentationml/2006/main">
  <p:tag name="PA" val="v5.2.11"/>
</p:tagLst>
</file>

<file path=ppt/tags/tag78.xml><?xml version="1.0" encoding="utf-8"?>
<p:tagLst xmlns:p="http://schemas.openxmlformats.org/presentationml/2006/main">
  <p:tag name="PA" val="v5.2.11"/>
</p:tagLst>
</file>

<file path=ppt/tags/tag79.xml><?xml version="1.0" encoding="utf-8"?>
<p:tagLst xmlns:p="http://schemas.openxmlformats.org/presentationml/2006/main">
  <p:tag name="PA" val="v5.2.1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PA" val="v5.2.11"/>
</p:tagLst>
</file>

<file path=ppt/tags/tag81.xml><?xml version="1.0" encoding="utf-8"?>
<p:tagLst xmlns:p="http://schemas.openxmlformats.org/presentationml/2006/main">
  <p:tag name="PA" val="v5.2.11"/>
</p:tagLst>
</file>

<file path=ppt/tags/tag82.xml><?xml version="1.0" encoding="utf-8"?>
<p:tagLst xmlns:p="http://schemas.openxmlformats.org/presentationml/2006/main">
  <p:tag name="PA" val="v5.2.11"/>
</p:tagLst>
</file>

<file path=ppt/tags/tag83.xml><?xml version="1.0" encoding="utf-8"?>
<p:tagLst xmlns:p="http://schemas.openxmlformats.org/presentationml/2006/main">
  <p:tag name="PA" val="v5.2.11"/>
</p:tagLst>
</file>

<file path=ppt/tags/tag84.xml><?xml version="1.0" encoding="utf-8"?>
<p:tagLst xmlns:p="http://schemas.openxmlformats.org/presentationml/2006/main">
  <p:tag name="PA" val="v5.2.11"/>
</p:tagLst>
</file>

<file path=ppt/tags/tag85.xml><?xml version="1.0" encoding="utf-8"?>
<p:tagLst xmlns:p="http://schemas.openxmlformats.org/presentationml/2006/main">
  <p:tag name="PA" val="v5.2.11"/>
</p:tagLst>
</file>

<file path=ppt/tags/tag86.xml><?xml version="1.0" encoding="utf-8"?>
<p:tagLst xmlns:p="http://schemas.openxmlformats.org/presentationml/2006/main">
  <p:tag name="PA" val="v5.2.11"/>
</p:tagLst>
</file>

<file path=ppt/tags/tag87.xml><?xml version="1.0" encoding="utf-8"?>
<p:tagLst xmlns:p="http://schemas.openxmlformats.org/presentationml/2006/main">
  <p:tag name="PA" val="v5.2.11"/>
</p:tagLst>
</file>

<file path=ppt/tags/tag88.xml><?xml version="1.0" encoding="utf-8"?>
<p:tagLst xmlns:p="http://schemas.openxmlformats.org/presentationml/2006/main">
  <p:tag name="PA" val="v5.2.11"/>
</p:tagLst>
</file>

<file path=ppt/tags/tag89.xml><?xml version="1.0" encoding="utf-8"?>
<p:tagLst xmlns:p="http://schemas.openxmlformats.org/presentationml/2006/main">
  <p:tag name="PA" val="v5.2.1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PA" val="v5.2.11"/>
</p:tagLst>
</file>

<file path=ppt/tags/tag91.xml><?xml version="1.0" encoding="utf-8"?>
<p:tagLst xmlns:p="http://schemas.openxmlformats.org/presentationml/2006/main">
  <p:tag name="PA" val="v5.2.11"/>
</p:tagLst>
</file>

<file path=ppt/tags/tag92.xml><?xml version="1.0" encoding="utf-8"?>
<p:tagLst xmlns:p="http://schemas.openxmlformats.org/presentationml/2006/main">
  <p:tag name="PA" val="v5.2.11"/>
</p:tagLst>
</file>

<file path=ppt/tags/tag93.xml><?xml version="1.0" encoding="utf-8"?>
<p:tagLst xmlns:p="http://schemas.openxmlformats.org/presentationml/2006/main">
  <p:tag name="PA" val="v5.2.11"/>
</p:tagLst>
</file>

<file path=ppt/tags/tag94.xml><?xml version="1.0" encoding="utf-8"?>
<p:tagLst xmlns:p="http://schemas.openxmlformats.org/presentationml/2006/main">
  <p:tag name="PA" val="v5.2.11"/>
</p:tagLst>
</file>

<file path=ppt/tags/tag95.xml><?xml version="1.0" encoding="utf-8"?>
<p:tagLst xmlns:p="http://schemas.openxmlformats.org/presentationml/2006/main">
  <p:tag name="PA" val="v5.2.11"/>
</p:tagLst>
</file>

<file path=ppt/tags/tag96.xml><?xml version="1.0" encoding="utf-8"?>
<p:tagLst xmlns:p="http://schemas.openxmlformats.org/presentationml/2006/main">
  <p:tag name="PA" val="v5.2.11"/>
</p:tagLst>
</file>

<file path=ppt/tags/tag97.xml><?xml version="1.0" encoding="utf-8"?>
<p:tagLst xmlns:p="http://schemas.openxmlformats.org/presentationml/2006/main">
  <p:tag name="PA" val="v5.2.11"/>
</p:tagLst>
</file>

<file path=ppt/tags/tag98.xml><?xml version="1.0" encoding="utf-8"?>
<p:tagLst xmlns:p="http://schemas.openxmlformats.org/presentationml/2006/main">
  <p:tag name="PA" val="v5.2.11"/>
</p:tagLst>
</file>

<file path=ppt/tags/tag99.xml><?xml version="1.0" encoding="utf-8"?>
<p:tagLst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lang="zh-CN" altLang="en-US" sz="6000" b="1">
            <a:solidFill>
              <a:schemeClr val="bg1"/>
            </a:solidFill>
            <a:latin typeface="思源黑体 CN Regular" panose="020B0500000000000000" pitchFamily="34" charset="-122"/>
            <a:ea typeface="思源黑体 CN Regular" panose="020B0500000000000000" pitchFamily="34" charset="-122"/>
            <a:cs typeface="Comic Sans MS" panose="030F0702030302020204" pitchFamily="66" charset="0"/>
            <a:sym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11147</Words>
  <Application>WPS Presentation</Application>
  <PresentationFormat>宽屏</PresentationFormat>
  <Paragraphs>1425</Paragraphs>
  <Slides>70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70</vt:i4>
      </vt:variant>
    </vt:vector>
  </HeadingPairs>
  <TitlesOfParts>
    <vt:vector size="94" baseType="lpstr">
      <vt:lpstr>Arial</vt:lpstr>
      <vt:lpstr>SimSun</vt:lpstr>
      <vt:lpstr>Wingdings</vt:lpstr>
      <vt:lpstr>思源黑体 CN Regular</vt:lpstr>
      <vt:lpstr>SimHei</vt:lpstr>
      <vt:lpstr>Comic Sans MS</vt:lpstr>
      <vt:lpstr>Wingdings</vt:lpstr>
      <vt:lpstr>思源黑体 CN Bold</vt:lpstr>
      <vt:lpstr>Microsoft YaHei</vt:lpstr>
      <vt:lpstr>Arial</vt:lpstr>
      <vt:lpstr>Microsoft YaHei Light</vt:lpstr>
      <vt:lpstr>方正兰亭黑简体</vt:lpstr>
      <vt:lpstr>HelveticaExt-Normal</vt:lpstr>
      <vt:lpstr>OPPOSans B</vt:lpstr>
      <vt:lpstr>思源黑体 CN Heavy</vt:lpstr>
      <vt:lpstr>OPPOSans M</vt:lpstr>
      <vt:lpstr>华文细黑</vt:lpstr>
      <vt:lpstr>华文楷体</vt:lpstr>
      <vt:lpstr>Arial Unicode MS</vt:lpstr>
      <vt:lpstr>Calibri</vt:lpstr>
      <vt:lpstr>Times New Roman</vt:lpstr>
      <vt:lpstr>方正喵呜体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Cherries Huynh</cp:lastModifiedBy>
  <cp:revision>1752</cp:revision>
  <dcterms:created xsi:type="dcterms:W3CDTF">2019-06-19T02:08:00Z</dcterms:created>
  <dcterms:modified xsi:type="dcterms:W3CDTF">2022-11-02T15:59:45Z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1033-11.2.0.11380</vt:lpwstr>
  </property>
  <property fmtid="{D5CDD505-2E9C-101B-9397-08002B2CF9AE}" pid="3" name="ICV">
    <vt:lpwstr>3BEAB6AEADD54B46BB8F9B3F83322CDD</vt:lpwstr>
  </property>
</Properties>
</file>